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handoutMasterIdLst>
    <p:handoutMasterId r:id="rId17"/>
  </p:handoutMasterIdLst>
  <p:sldIdLst>
    <p:sldId id="322" r:id="rId2"/>
    <p:sldId id="259" r:id="rId3"/>
    <p:sldId id="294" r:id="rId4"/>
    <p:sldId id="321" r:id="rId5"/>
    <p:sldId id="323" r:id="rId6"/>
    <p:sldId id="324" r:id="rId7"/>
    <p:sldId id="325" r:id="rId8"/>
    <p:sldId id="326" r:id="rId9"/>
    <p:sldId id="327" r:id="rId10"/>
    <p:sldId id="328" r:id="rId11"/>
    <p:sldId id="329" r:id="rId12"/>
    <p:sldId id="330" r:id="rId13"/>
    <p:sldId id="296" r:id="rId14"/>
    <p:sldId id="297" r:id="rId15"/>
  </p:sldIdLst>
  <p:sldSz cx="12190413" cy="6859588"/>
  <p:notesSz cx="6858000" cy="9144000"/>
  <p:embeddedFontLst>
    <p:embeddedFont>
      <p:font typeface="맑은 고딕" panose="020B0503020000020004" pitchFamily="34" charset="-127"/>
      <p:regular r:id="rId18"/>
      <p:bold r:id="rId19"/>
    </p:embeddedFon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Noto Sans" panose="020B0604020202020204" charset="0"/>
      <p:regular r:id="rId26"/>
      <p:bold r:id="rId27"/>
    </p:embeddedFont>
  </p:embeddedFontLst>
  <p:defaultText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2161">
          <p15:clr>
            <a:srgbClr val="A4A3A4"/>
          </p15:clr>
        </p15:guide>
        <p15:guide id="4"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5403"/>
    <a:srgbClr val="FFCE33"/>
    <a:srgbClr val="222222"/>
    <a:srgbClr val="882406"/>
    <a:srgbClr val="00A9B0"/>
    <a:srgbClr val="013662"/>
    <a:srgbClr val="E93440"/>
    <a:srgbClr val="BFBFBF"/>
    <a:srgbClr val="667552"/>
    <a:srgbClr val="CC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94" autoAdjust="0"/>
    <p:restoredTop sz="94792" autoAdjust="0"/>
  </p:normalViewPr>
  <p:slideViewPr>
    <p:cSldViewPr>
      <p:cViewPr>
        <p:scale>
          <a:sx n="66" d="100"/>
          <a:sy n="66" d="100"/>
        </p:scale>
        <p:origin x="804" y="80"/>
      </p:cViewPr>
      <p:guideLst>
        <p:guide orient="horz" pos="2160"/>
        <p:guide pos="2880"/>
        <p:guide orient="horz" pos="2161"/>
        <p:guide pos="3840"/>
      </p:guideLst>
    </p:cSldViewPr>
  </p:slideViewPr>
  <p:notesTextViewPr>
    <p:cViewPr>
      <p:scale>
        <a:sx n="100" d="100"/>
        <a:sy n="100" d="100"/>
      </p:scale>
      <p:origin x="0" y="0"/>
    </p:cViewPr>
  </p:notesTextViewPr>
  <p:sorterViewPr>
    <p:cViewPr>
      <p:scale>
        <a:sx n="125" d="100"/>
        <a:sy n="125" d="100"/>
      </p:scale>
      <p:origin x="0" y="0"/>
    </p:cViewPr>
  </p:sorterViewPr>
  <p:notesViewPr>
    <p:cSldViewPr>
      <p:cViewPr varScale="1">
        <p:scale>
          <a:sx n="85" d="100"/>
          <a:sy n="85" d="100"/>
        </p:scale>
        <p:origin x="-387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2024-07-09</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2024-07-09</a:t>
            </a:fld>
            <a:endParaRPr lang="ko-KR" altLang="en-US"/>
          </a:p>
        </p:txBody>
      </p:sp>
      <p:sp>
        <p:nvSpPr>
          <p:cNvPr id="4" name="슬라이드 이미지 개체 틀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95690" rtl="0" eaLnBrk="1" latinLnBrk="1" hangingPunct="1">
      <a:defRPr sz="1300" kern="1200">
        <a:solidFill>
          <a:schemeClr val="tx1"/>
        </a:solidFill>
        <a:latin typeface="+mn-lt"/>
        <a:ea typeface="+mn-ea"/>
        <a:cs typeface="+mn-cs"/>
      </a:defRPr>
    </a:lvl1pPr>
    <a:lvl2pPr marL="497845" algn="l" defTabSz="995690" rtl="0" eaLnBrk="1" latinLnBrk="1" hangingPunct="1">
      <a:defRPr sz="1300" kern="1200">
        <a:solidFill>
          <a:schemeClr val="tx1"/>
        </a:solidFill>
        <a:latin typeface="+mn-lt"/>
        <a:ea typeface="+mn-ea"/>
        <a:cs typeface="+mn-cs"/>
      </a:defRPr>
    </a:lvl2pPr>
    <a:lvl3pPr marL="995690" algn="l" defTabSz="995690" rtl="0" eaLnBrk="1" latinLnBrk="1" hangingPunct="1">
      <a:defRPr sz="1300" kern="1200">
        <a:solidFill>
          <a:schemeClr val="tx1"/>
        </a:solidFill>
        <a:latin typeface="+mn-lt"/>
        <a:ea typeface="+mn-ea"/>
        <a:cs typeface="+mn-cs"/>
      </a:defRPr>
    </a:lvl3pPr>
    <a:lvl4pPr marL="1493535" algn="l" defTabSz="995690" rtl="0" eaLnBrk="1" latinLnBrk="1" hangingPunct="1">
      <a:defRPr sz="1300" kern="1200">
        <a:solidFill>
          <a:schemeClr val="tx1"/>
        </a:solidFill>
        <a:latin typeface="+mn-lt"/>
        <a:ea typeface="+mn-ea"/>
        <a:cs typeface="+mn-cs"/>
      </a:defRPr>
    </a:lvl4pPr>
    <a:lvl5pPr marL="1991380" algn="l" defTabSz="995690" rtl="0" eaLnBrk="1" latinLnBrk="1" hangingPunct="1">
      <a:defRPr sz="1300" kern="1200">
        <a:solidFill>
          <a:schemeClr val="tx1"/>
        </a:solidFill>
        <a:latin typeface="+mn-lt"/>
        <a:ea typeface="+mn-ea"/>
        <a:cs typeface="+mn-cs"/>
      </a:defRPr>
    </a:lvl5pPr>
    <a:lvl6pPr marL="2489225" algn="l" defTabSz="995690" rtl="0" eaLnBrk="1" latinLnBrk="1" hangingPunct="1">
      <a:defRPr sz="1300" kern="1200">
        <a:solidFill>
          <a:schemeClr val="tx1"/>
        </a:solidFill>
        <a:latin typeface="+mn-lt"/>
        <a:ea typeface="+mn-ea"/>
        <a:cs typeface="+mn-cs"/>
      </a:defRPr>
    </a:lvl6pPr>
    <a:lvl7pPr marL="2987070" algn="l" defTabSz="995690" rtl="0" eaLnBrk="1" latinLnBrk="1" hangingPunct="1">
      <a:defRPr sz="1300" kern="1200">
        <a:solidFill>
          <a:schemeClr val="tx1"/>
        </a:solidFill>
        <a:latin typeface="+mn-lt"/>
        <a:ea typeface="+mn-ea"/>
        <a:cs typeface="+mn-cs"/>
      </a:defRPr>
    </a:lvl7pPr>
    <a:lvl8pPr marL="3484916" algn="l" defTabSz="995690" rtl="0" eaLnBrk="1" latinLnBrk="1" hangingPunct="1">
      <a:defRPr sz="1300" kern="1200">
        <a:solidFill>
          <a:schemeClr val="tx1"/>
        </a:solidFill>
        <a:latin typeface="+mn-lt"/>
        <a:ea typeface="+mn-ea"/>
        <a:cs typeface="+mn-cs"/>
      </a:defRPr>
    </a:lvl8pPr>
    <a:lvl9pPr marL="3982761" algn="l" defTabSz="995690" rtl="0" eaLnBrk="1" latinLnBrk="1"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2588" y="685800"/>
            <a:ext cx="6092825" cy="3429000"/>
          </a:xfrm>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391061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4" name="날짜 개체 틀 3"/>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2024-07-09</a:t>
            </a:fld>
            <a:endParaRPr lang="ko-KR" altLang="en-US"/>
          </a:p>
        </p:txBody>
      </p:sp>
      <p:sp>
        <p:nvSpPr>
          <p:cNvPr id="5" name="바닥글 개체 틀 4"/>
          <p:cNvSpPr>
            <a:spLocks noGrp="1"/>
          </p:cNvSpPr>
          <p:nvPr>
            <p:ph type="ftr" sz="quarter" idx="11"/>
          </p:nvPr>
        </p:nvSpPr>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15" name="제목 1"/>
          <p:cNvSpPr>
            <a:spLocks noGrp="1"/>
          </p:cNvSpPr>
          <p:nvPr>
            <p:ph type="ctrTitle" hasCustomPrompt="1"/>
          </p:nvPr>
        </p:nvSpPr>
        <p:spPr>
          <a:xfrm>
            <a:off x="5534000" y="2453687"/>
            <a:ext cx="5415634" cy="2045207"/>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ctr"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5800" kern="1200" baseline="0" dirty="0">
                <a:solidFill>
                  <a:schemeClr val="bg1"/>
                </a:solidFill>
                <a:effectLst/>
                <a:latin typeface="+mj-lt"/>
                <a:ea typeface="맑은 고딕" pitchFamily="50" charset="-127"/>
                <a:cs typeface="+mj-cs"/>
              </a:defRPr>
            </a:lvl1pPr>
          </a:lstStyle>
          <a:p>
            <a:r>
              <a:rPr lang="ko-KR" altLang="en-US" dirty="0"/>
              <a:t>제목을</a:t>
            </a:r>
            <a:r>
              <a:rPr lang="en-US" altLang="ko-KR" dirty="0"/>
              <a:t> </a:t>
            </a:r>
            <a:r>
              <a:rPr lang="ko-KR" altLang="en-US" dirty="0"/>
              <a:t>입력하시오</a:t>
            </a:r>
          </a:p>
        </p:txBody>
      </p:sp>
      <p:sp>
        <p:nvSpPr>
          <p:cNvPr id="14" name="부제목 2"/>
          <p:cNvSpPr>
            <a:spLocks noGrp="1"/>
          </p:cNvSpPr>
          <p:nvPr>
            <p:ph type="subTitle" idx="1"/>
          </p:nvPr>
        </p:nvSpPr>
        <p:spPr>
          <a:xfrm>
            <a:off x="5534000" y="4293890"/>
            <a:ext cx="5415634" cy="811138"/>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ctr"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1200" kern="1200" baseline="0" dirty="0">
                <a:solidFill>
                  <a:schemeClr val="bg1"/>
                </a:solidFill>
                <a:effectLst/>
                <a:latin typeface="+mj-lt"/>
                <a:ea typeface="맑은 고딕" pitchFamily="50" charset="-127"/>
                <a:cs typeface="+mj-cs"/>
              </a:defRPr>
            </a:lvl1pPr>
            <a:lvl2pPr marL="497845" indent="0" algn="ctr">
              <a:buNone/>
              <a:defRPr>
                <a:solidFill>
                  <a:schemeClr val="tx1">
                    <a:tint val="75000"/>
                  </a:schemeClr>
                </a:solidFill>
              </a:defRPr>
            </a:lvl2pPr>
            <a:lvl3pPr marL="995690" indent="0" algn="ctr">
              <a:buNone/>
              <a:defRPr>
                <a:solidFill>
                  <a:schemeClr val="tx1">
                    <a:tint val="75000"/>
                  </a:schemeClr>
                </a:solidFill>
              </a:defRPr>
            </a:lvl3pPr>
            <a:lvl4pPr marL="1493535" indent="0" algn="ctr">
              <a:buNone/>
              <a:defRPr>
                <a:solidFill>
                  <a:schemeClr val="tx1">
                    <a:tint val="75000"/>
                  </a:schemeClr>
                </a:solidFill>
              </a:defRPr>
            </a:lvl4pPr>
            <a:lvl5pPr marL="1991380" indent="0" algn="ctr">
              <a:buNone/>
              <a:defRPr>
                <a:solidFill>
                  <a:schemeClr val="tx1">
                    <a:tint val="75000"/>
                  </a:schemeClr>
                </a:solidFill>
              </a:defRPr>
            </a:lvl5pPr>
            <a:lvl6pPr marL="2489225" indent="0" algn="ctr">
              <a:buNone/>
              <a:defRPr>
                <a:solidFill>
                  <a:schemeClr val="tx1">
                    <a:tint val="75000"/>
                  </a:schemeClr>
                </a:solidFill>
              </a:defRPr>
            </a:lvl6pPr>
            <a:lvl7pPr marL="2987070" indent="0" algn="ctr">
              <a:buNone/>
              <a:defRPr>
                <a:solidFill>
                  <a:schemeClr val="tx1">
                    <a:tint val="75000"/>
                  </a:schemeClr>
                </a:solidFill>
              </a:defRPr>
            </a:lvl7pPr>
            <a:lvl8pPr marL="3484916" indent="0" algn="ctr">
              <a:buNone/>
              <a:defRPr>
                <a:solidFill>
                  <a:schemeClr val="tx1">
                    <a:tint val="75000"/>
                  </a:schemeClr>
                </a:solidFill>
              </a:defRPr>
            </a:lvl8pPr>
            <a:lvl9pPr marL="3982761" indent="0" algn="ctr">
              <a:buNone/>
              <a:defRPr>
                <a:solidFill>
                  <a:schemeClr val="tx1">
                    <a:tint val="75000"/>
                  </a:schemeClr>
                </a:solidFill>
              </a:defRPr>
            </a:lvl9pPr>
          </a:lstStyle>
          <a:p>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2024-07-09</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flipV="1">
            <a:off x="0" y="1240"/>
            <a:ext cx="12190413" cy="6857107"/>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2024-07-09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15" name="내용 개체 틀 2"/>
          <p:cNvSpPr>
            <a:spLocks noGrp="1"/>
          </p:cNvSpPr>
          <p:nvPr>
            <p:ph idx="1" hasCustomPrompt="1"/>
          </p:nvPr>
        </p:nvSpPr>
        <p:spPr>
          <a:xfrm>
            <a:off x="609521" y="1485579"/>
            <a:ext cx="10971372" cy="4824535"/>
          </a:xfrm>
        </p:spPr>
        <p:txBody>
          <a:bodyPr>
            <a:normAutofit/>
          </a:bodyPr>
          <a:lstStyle>
            <a:lvl1pPr algn="l">
              <a:buNone/>
              <a:defRPr sz="2000" i="1" baseline="0">
                <a:solidFill>
                  <a:schemeClr val="bg1">
                    <a:lumMod val="50000"/>
                  </a:schemeClr>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dirty="0"/>
              <a:t>Replaced with your own text</a:t>
            </a:r>
            <a:endParaRPr lang="ko-KR" altLang="en-US" dirty="0"/>
          </a:p>
        </p:txBody>
      </p:sp>
      <p:sp>
        <p:nvSpPr>
          <p:cNvPr id="14" name="제목 1"/>
          <p:cNvSpPr>
            <a:spLocks noGrp="1"/>
          </p:cNvSpPr>
          <p:nvPr>
            <p:ph type="title"/>
          </p:nvPr>
        </p:nvSpPr>
        <p:spPr>
          <a:xfrm>
            <a:off x="609520" y="254777"/>
            <a:ext cx="10971373" cy="798753"/>
          </a:xfrm>
        </p:spPr>
        <p:txBody>
          <a:bodyPr vert="horz" lIns="99569" tIns="49785" rIns="99569" bIns="49785" rtlCol="0" anchor="ctr">
            <a:normAutofit/>
          </a:bodyPr>
          <a:lstStyle>
            <a:lvl1pPr algn="l" defTabSz="995690"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2" name="날짜 개체 틀 3"/>
          <p:cNvSpPr>
            <a:spLocks noGrp="1"/>
          </p:cNvSpPr>
          <p:nvPr>
            <p:ph type="dt" sz="half" idx="10"/>
          </p:nvPr>
        </p:nvSpPr>
        <p:spPr>
          <a:xfrm>
            <a:off x="609521" y="6502342"/>
            <a:ext cx="2844430" cy="220692"/>
          </a:xfrm>
        </p:spPr>
        <p:txBody>
          <a:bodyPr/>
          <a:lstStyle>
            <a:lvl1pPr>
              <a:defRPr>
                <a:latin typeface="+mj-lt"/>
              </a:defRPr>
            </a:lvl1pPr>
          </a:lstStyle>
          <a:p>
            <a:fld id="{ED3D6733-6F27-4404-AB51-585418F146E5}" type="datetimeFigureOut">
              <a:rPr lang="ko-KR" altLang="en-US" smtClean="0"/>
              <a:pPr/>
              <a:t>2024-07-09</a:t>
            </a:fld>
            <a:endParaRPr lang="ko-KR" altLang="en-US"/>
          </a:p>
        </p:txBody>
      </p:sp>
      <p:sp>
        <p:nvSpPr>
          <p:cNvPr id="13" name="바닥글 개체 틀 4"/>
          <p:cNvSpPr>
            <a:spLocks noGrp="1"/>
          </p:cNvSpPr>
          <p:nvPr>
            <p:ph type="ftr" sz="quarter" idx="11"/>
          </p:nvPr>
        </p:nvSpPr>
        <p:spPr>
          <a:xfrm>
            <a:off x="4165059" y="6502342"/>
            <a:ext cx="3860297" cy="220692"/>
          </a:xfrm>
        </p:spPr>
        <p:txBody>
          <a:bodyPr/>
          <a:lstStyle>
            <a:lvl1pPr>
              <a:defRPr>
                <a:latin typeface="+mj-lt"/>
              </a:defRPr>
            </a:lvl1pPr>
          </a:lstStyle>
          <a:p>
            <a:endParaRPr lang="ko-KR" altLang="en-US"/>
          </a:p>
        </p:txBody>
      </p:sp>
      <p:sp>
        <p:nvSpPr>
          <p:cNvPr id="16" name="슬라이드 번호 개체 틀 5"/>
          <p:cNvSpPr>
            <a:spLocks noGrp="1"/>
          </p:cNvSpPr>
          <p:nvPr>
            <p:ph type="sldNum" sz="quarter" idx="12"/>
          </p:nvPr>
        </p:nvSpPr>
        <p:spPr>
          <a:xfrm>
            <a:off x="8736463" y="6502342"/>
            <a:ext cx="2844430" cy="220692"/>
          </a:xfrm>
        </p:spPr>
        <p:txBody>
          <a:bodyPr/>
          <a:lstStyle>
            <a:lvl1pPr>
              <a:defRPr>
                <a:latin typeface="+mj-lt"/>
              </a:defRPr>
            </a:lvl1pPr>
          </a:lstStyle>
          <a:p>
            <a:fld id="{EE6BC638-39B7-4287-91A7-2A3DDA573295}" type="slidenum">
              <a:rPr lang="ko-KR" altLang="en-US" smtClean="0"/>
              <a:pPr/>
              <a:t>‹#›</a:t>
            </a:fld>
            <a:endParaRPr lang="ko-KR"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4" name="날짜 개체 틀 3"/>
          <p:cNvSpPr>
            <a:spLocks noGrp="1"/>
          </p:cNvSpPr>
          <p:nvPr>
            <p:ph type="dt" sz="half" idx="10"/>
          </p:nvPr>
        </p:nvSpPr>
        <p:spPr>
          <a:xfrm>
            <a:off x="609521" y="6502342"/>
            <a:ext cx="2844430" cy="220692"/>
          </a:xfrm>
        </p:spPr>
        <p:txBody>
          <a:bodyPr/>
          <a:lstStyle>
            <a:lvl1pPr>
              <a:defRPr>
                <a:latin typeface="+mj-lt"/>
              </a:defRPr>
            </a:lvl1pPr>
          </a:lstStyle>
          <a:p>
            <a:fld id="{ED3D6733-6F27-4404-AB51-585418F146E5}" type="datetimeFigureOut">
              <a:rPr lang="ko-KR" altLang="en-US" smtClean="0"/>
              <a:pPr/>
              <a:t>2024-07-09</a:t>
            </a:fld>
            <a:endParaRPr lang="ko-KR" altLang="en-US"/>
          </a:p>
        </p:txBody>
      </p:sp>
      <p:sp>
        <p:nvSpPr>
          <p:cNvPr id="5" name="바닥글 개체 틀 4"/>
          <p:cNvSpPr>
            <a:spLocks noGrp="1"/>
          </p:cNvSpPr>
          <p:nvPr>
            <p:ph type="ftr" sz="quarter" idx="11"/>
          </p:nvPr>
        </p:nvSpPr>
        <p:spPr>
          <a:xfrm>
            <a:off x="4165059" y="6502342"/>
            <a:ext cx="3860297" cy="220692"/>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8736463" y="6502342"/>
            <a:ext cx="2844430" cy="220692"/>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5" name="제목 1"/>
          <p:cNvSpPr>
            <a:spLocks noGrp="1"/>
          </p:cNvSpPr>
          <p:nvPr>
            <p:ph type="title"/>
          </p:nvPr>
        </p:nvSpPr>
        <p:spPr>
          <a:xfrm>
            <a:off x="609521" y="254777"/>
            <a:ext cx="10971372" cy="798753"/>
          </a:xfrm>
        </p:spPr>
        <p:txBody>
          <a:bodyPr vert="horz" lIns="99569" tIns="49785" rIns="99569" bIns="49785" rtlCol="0" anchor="ctr">
            <a:normAutofit/>
          </a:bodyPr>
          <a:lstStyle>
            <a:lvl1pPr algn="l" defTabSz="995690" rtl="0" eaLnBrk="1" latinLnBrk="1" hangingPunct="1">
              <a:spcBef>
                <a:spcPct val="0"/>
              </a:spcBef>
              <a:buNone/>
              <a:defRPr lang="ko-KR" altLang="en-US" sz="4000" b="1" kern="1200" baseline="0" dirty="0">
                <a:solidFill>
                  <a:schemeClr val="accent6">
                    <a:lumMod val="50000"/>
                  </a:schemeClr>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hasCustomPrompt="1"/>
          </p:nvPr>
        </p:nvSpPr>
        <p:spPr>
          <a:xfrm>
            <a:off x="609521" y="1485578"/>
            <a:ext cx="10971372" cy="4824535"/>
          </a:xfrm>
        </p:spPr>
        <p:txBody>
          <a:bodyPr>
            <a:normAutofit/>
          </a:bodyPr>
          <a:lstStyle>
            <a:lvl1pPr algn="l">
              <a:buNone/>
              <a:defRPr sz="2000" i="1" baseline="0">
                <a:solidFill>
                  <a:schemeClr val="tx1">
                    <a:lumMod val="75000"/>
                    <a:lumOff val="25000"/>
                  </a:schemeClr>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dirty="0"/>
              <a:t>Replaced with your own text</a:t>
            </a:r>
            <a:endParaRPr lang="ko-KR"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2024-07-09</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8" name="제목 1"/>
          <p:cNvSpPr>
            <a:spLocks noGrp="1"/>
          </p:cNvSpPr>
          <p:nvPr>
            <p:ph type="ctrTitle"/>
          </p:nvPr>
        </p:nvSpPr>
        <p:spPr>
          <a:xfrm>
            <a:off x="6199162" y="2528763"/>
            <a:ext cx="5394629" cy="2272246"/>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r"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7200" kern="1200" baseline="0" dirty="0">
                <a:solidFill>
                  <a:schemeClr val="bg1"/>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521" y="19030"/>
            <a:ext cx="10971372" cy="797093"/>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521" y="1062267"/>
            <a:ext cx="10971372" cy="5287636"/>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521" y="6430887"/>
            <a:ext cx="2844430" cy="292147"/>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2024-07-09</a:t>
            </a:fld>
            <a:endParaRPr lang="ko-KR" altLang="en-US"/>
          </a:p>
        </p:txBody>
      </p:sp>
      <p:sp>
        <p:nvSpPr>
          <p:cNvPr id="5" name="바닥글 개체 틀 4"/>
          <p:cNvSpPr>
            <a:spLocks noGrp="1"/>
          </p:cNvSpPr>
          <p:nvPr>
            <p:ph type="ftr" sz="quarter" idx="3"/>
          </p:nvPr>
        </p:nvSpPr>
        <p:spPr>
          <a:xfrm>
            <a:off x="4165059" y="6430887"/>
            <a:ext cx="3860297" cy="292147"/>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6463" y="6430887"/>
            <a:ext cx="2844430" cy="292147"/>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95690" rtl="0" eaLnBrk="1" latinLnBrk="1" hangingPunct="1">
        <a:spcBef>
          <a:spcPct val="0"/>
        </a:spcBef>
        <a:buNone/>
        <a:defRPr lang="ko-KR" altLang="en-US" sz="3800" kern="1200">
          <a:solidFill>
            <a:sysClr val="windowText" lastClr="000000"/>
          </a:solidFill>
          <a:latin typeface="맑은 고딕" pitchFamily="50" charset="-127"/>
          <a:ea typeface="맑은 고딕" pitchFamily="50" charset="-127"/>
          <a:cs typeface="+mj-cs"/>
        </a:defRPr>
      </a:lvl1pPr>
    </p:titleStyle>
    <p:bodyStyle>
      <a:lvl1pPr marL="373384" indent="-373384" algn="l" defTabSz="995690" rtl="0" eaLnBrk="1" latinLnBrk="1" hangingPunct="1">
        <a:spcBef>
          <a:spcPct val="20000"/>
        </a:spcBef>
        <a:buFont typeface="Arial" pitchFamily="34" charset="0"/>
        <a:buChar char="•"/>
        <a:defRPr lang="ko-KR" altLang="en-US" sz="2700" kern="1200" smtClean="0">
          <a:solidFill>
            <a:schemeClr val="tx1"/>
          </a:solidFill>
          <a:latin typeface="맑은 고딕" pitchFamily="50" charset="-127"/>
          <a:ea typeface="맑은 고딕" pitchFamily="50" charset="-127"/>
          <a:cs typeface="+mn-cs"/>
        </a:defRPr>
      </a:lvl1pPr>
      <a:lvl2pPr marL="808998" indent="-31115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613"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458"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40303" indent="-248923" algn="l" defTabSz="995690"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814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99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83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168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5591150" y="2277666"/>
            <a:ext cx="5415634" cy="2045207"/>
          </a:xfrm>
        </p:spPr>
        <p:txBody>
          <a:bodyPr/>
          <a:lstStyle/>
          <a:p>
            <a:r>
              <a:rPr lang="en-US" altLang="ko-KR" b="1" dirty="0"/>
              <a:t>PIZZA SALES </a:t>
            </a:r>
            <a:br>
              <a:rPr lang="en-US" altLang="ko-KR" b="1" dirty="0"/>
            </a:br>
            <a:r>
              <a:rPr lang="en-US" altLang="ko-KR" b="1" dirty="0"/>
              <a:t>ANALYSIS</a:t>
            </a:r>
            <a:endParaRPr lang="ko-KR" altLang="en-US" b="1" dirty="0"/>
          </a:p>
        </p:txBody>
      </p:sp>
      <p:sp>
        <p:nvSpPr>
          <p:cNvPr id="8" name="부제목 7"/>
          <p:cNvSpPr>
            <a:spLocks noGrp="1"/>
          </p:cNvSpPr>
          <p:nvPr>
            <p:ph type="subTitle" idx="1"/>
          </p:nvPr>
        </p:nvSpPr>
        <p:spPr>
          <a:xfrm>
            <a:off x="6003952" y="4634880"/>
            <a:ext cx="4475731" cy="592522"/>
          </a:xfrm>
        </p:spPr>
        <p:txBody>
          <a:bodyPr/>
          <a:lstStyle/>
          <a:p>
            <a:r>
              <a:rPr lang="en-US" altLang="ko-KR" sz="1800" dirty="0"/>
              <a:t>Maximizing Pizza Sales with Analytics</a:t>
            </a:r>
          </a:p>
        </p:txBody>
      </p:sp>
      <p:cxnSp>
        <p:nvCxnSpPr>
          <p:cNvPr id="6" name="직선 연결선 5"/>
          <p:cNvCxnSpPr/>
          <p:nvPr/>
        </p:nvCxnSpPr>
        <p:spPr>
          <a:xfrm>
            <a:off x="5933472" y="1989634"/>
            <a:ext cx="4616691"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9" name="직선 연결선 8"/>
          <p:cNvCxnSpPr/>
          <p:nvPr/>
        </p:nvCxnSpPr>
        <p:spPr>
          <a:xfrm>
            <a:off x="5933472" y="4482511"/>
            <a:ext cx="4616691"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BE846406-4169-432D-A4DA-31758DEA599D}"/>
              </a:ext>
            </a:extLst>
          </p:cNvPr>
          <p:cNvSpPr/>
          <p:nvPr/>
        </p:nvSpPr>
        <p:spPr>
          <a:xfrm>
            <a:off x="7967414" y="6022082"/>
            <a:ext cx="3788569" cy="400110"/>
          </a:xfrm>
          <a:prstGeom prst="rect">
            <a:avLst/>
          </a:prstGeom>
        </p:spPr>
        <p:txBody>
          <a:bodyPr wrap="square">
            <a:spAutoFit/>
          </a:bodyPr>
          <a:lstStyle/>
          <a:p>
            <a:pPr algn="r"/>
            <a:r>
              <a:rPr lang="en-US" altLang="ko-KR" dirty="0">
                <a:solidFill>
                  <a:schemeClr val="bg1"/>
                </a:solidFill>
              </a:rPr>
              <a:t>Project owner : Devanshi Thakkar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3"/>
          <p:cNvSpPr>
            <a:spLocks noGrp="1"/>
          </p:cNvSpPr>
          <p:nvPr>
            <p:ph idx="1"/>
          </p:nvPr>
        </p:nvSpPr>
        <p:spPr>
          <a:xfrm>
            <a:off x="599304" y="1269554"/>
            <a:ext cx="10971372" cy="4824535"/>
          </a:xfrm>
        </p:spPr>
        <p:txBody>
          <a:bodyPr>
            <a:normAutofit/>
          </a:bodyPr>
          <a:lstStyle/>
          <a:p>
            <a:endParaRPr lang="en-US" altLang="ko-KR" sz="2400" i="0" dirty="0">
              <a:solidFill>
                <a:schemeClr val="bg1"/>
              </a:solidFill>
              <a:highlight>
                <a:srgbClr val="9D5403"/>
              </a:highlight>
            </a:endParaRPr>
          </a:p>
          <a:p>
            <a:r>
              <a:rPr lang="en-US" altLang="ko-KR" sz="2400" i="0" dirty="0">
                <a:solidFill>
                  <a:schemeClr val="bg1"/>
                </a:solidFill>
              </a:rPr>
              <a:t>		</a:t>
            </a:r>
          </a:p>
        </p:txBody>
      </p:sp>
      <p:sp>
        <p:nvSpPr>
          <p:cNvPr id="2" name="제목 1"/>
          <p:cNvSpPr>
            <a:spLocks noGrp="1"/>
          </p:cNvSpPr>
          <p:nvPr>
            <p:ph type="title"/>
          </p:nvPr>
        </p:nvSpPr>
        <p:spPr/>
        <p:txBody>
          <a:bodyPr/>
          <a:lstStyle/>
          <a:p>
            <a:r>
              <a:rPr lang="en-US" altLang="ko-KR" dirty="0"/>
              <a:t>Recommended Analysis : Problem statement</a:t>
            </a:r>
            <a:endParaRPr lang="ko-KR" altLang="en-US" dirty="0"/>
          </a:p>
        </p:txBody>
      </p:sp>
      <p:sp>
        <p:nvSpPr>
          <p:cNvPr id="6" name="Rectangle 5">
            <a:extLst>
              <a:ext uri="{FF2B5EF4-FFF2-40B4-BE49-F238E27FC236}">
                <a16:creationId xmlns:a16="http://schemas.microsoft.com/office/drawing/2014/main" id="{49E12B19-6496-4B51-8592-0755EECA557E}"/>
              </a:ext>
            </a:extLst>
          </p:cNvPr>
          <p:cNvSpPr/>
          <p:nvPr/>
        </p:nvSpPr>
        <p:spPr>
          <a:xfrm>
            <a:off x="619737" y="1235201"/>
            <a:ext cx="9230590"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4. Percentage of total sales by pizza size</a:t>
            </a:r>
            <a:endParaRPr lang="en-IN" dirty="0"/>
          </a:p>
        </p:txBody>
      </p:sp>
      <p:pic>
        <p:nvPicPr>
          <p:cNvPr id="7" name="Picture 6">
            <a:extLst>
              <a:ext uri="{FF2B5EF4-FFF2-40B4-BE49-F238E27FC236}">
                <a16:creationId xmlns:a16="http://schemas.microsoft.com/office/drawing/2014/main" id="{269923C0-10B0-4A3E-A47F-56173413E33D}"/>
              </a:ext>
            </a:extLst>
          </p:cNvPr>
          <p:cNvPicPr>
            <a:picLocks noChangeAspect="1"/>
          </p:cNvPicPr>
          <p:nvPr/>
        </p:nvPicPr>
        <p:blipFill>
          <a:blip r:embed="rId2"/>
          <a:stretch>
            <a:fillRect/>
          </a:stretch>
        </p:blipFill>
        <p:spPr>
          <a:xfrm>
            <a:off x="584646" y="1984929"/>
            <a:ext cx="9265681" cy="3791479"/>
          </a:xfrm>
          <a:prstGeom prst="rect">
            <a:avLst/>
          </a:prstGeom>
        </p:spPr>
      </p:pic>
    </p:spTree>
    <p:extLst>
      <p:ext uri="{BB962C8B-B14F-4D97-AF65-F5344CB8AC3E}">
        <p14:creationId xmlns:p14="http://schemas.microsoft.com/office/powerpoint/2010/main" val="343697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3"/>
          <p:cNvSpPr>
            <a:spLocks noGrp="1"/>
          </p:cNvSpPr>
          <p:nvPr>
            <p:ph idx="1"/>
          </p:nvPr>
        </p:nvSpPr>
        <p:spPr>
          <a:xfrm>
            <a:off x="599304" y="1269554"/>
            <a:ext cx="10971372" cy="4824535"/>
          </a:xfrm>
        </p:spPr>
        <p:txBody>
          <a:bodyPr>
            <a:normAutofit/>
          </a:bodyPr>
          <a:lstStyle/>
          <a:p>
            <a:endParaRPr lang="en-US" altLang="ko-KR" sz="2400" i="0" dirty="0">
              <a:solidFill>
                <a:schemeClr val="bg1"/>
              </a:solidFill>
              <a:highlight>
                <a:srgbClr val="9D5403"/>
              </a:highlight>
            </a:endParaRPr>
          </a:p>
          <a:p>
            <a:r>
              <a:rPr lang="en-US" altLang="ko-KR" sz="2400" i="0" dirty="0">
                <a:solidFill>
                  <a:schemeClr val="bg1"/>
                </a:solidFill>
              </a:rPr>
              <a:t>		</a:t>
            </a:r>
          </a:p>
        </p:txBody>
      </p:sp>
      <p:sp>
        <p:nvSpPr>
          <p:cNvPr id="2" name="제목 1"/>
          <p:cNvSpPr>
            <a:spLocks noGrp="1"/>
          </p:cNvSpPr>
          <p:nvPr>
            <p:ph type="title"/>
          </p:nvPr>
        </p:nvSpPr>
        <p:spPr/>
        <p:txBody>
          <a:bodyPr/>
          <a:lstStyle/>
          <a:p>
            <a:r>
              <a:rPr lang="en-US" altLang="ko-KR" dirty="0"/>
              <a:t>Recommended Analysis : Problem statement</a:t>
            </a:r>
            <a:endParaRPr lang="ko-KR" altLang="en-US" dirty="0"/>
          </a:p>
        </p:txBody>
      </p:sp>
      <p:sp>
        <p:nvSpPr>
          <p:cNvPr id="6" name="Rectangle 5">
            <a:extLst>
              <a:ext uri="{FF2B5EF4-FFF2-40B4-BE49-F238E27FC236}">
                <a16:creationId xmlns:a16="http://schemas.microsoft.com/office/drawing/2014/main" id="{49E12B19-6496-4B51-8592-0755EECA557E}"/>
              </a:ext>
            </a:extLst>
          </p:cNvPr>
          <p:cNvSpPr/>
          <p:nvPr/>
        </p:nvSpPr>
        <p:spPr>
          <a:xfrm>
            <a:off x="619737" y="1235201"/>
            <a:ext cx="9230590"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5. Total pizza sold by pizza category</a:t>
            </a:r>
            <a:endParaRPr lang="en-IN" dirty="0"/>
          </a:p>
        </p:txBody>
      </p:sp>
      <p:pic>
        <p:nvPicPr>
          <p:cNvPr id="3" name="Picture 2">
            <a:extLst>
              <a:ext uri="{FF2B5EF4-FFF2-40B4-BE49-F238E27FC236}">
                <a16:creationId xmlns:a16="http://schemas.microsoft.com/office/drawing/2014/main" id="{6458BB7C-C02B-4400-827C-E23571C81E9E}"/>
              </a:ext>
            </a:extLst>
          </p:cNvPr>
          <p:cNvPicPr>
            <a:picLocks noChangeAspect="1"/>
          </p:cNvPicPr>
          <p:nvPr/>
        </p:nvPicPr>
        <p:blipFill>
          <a:blip r:embed="rId2"/>
          <a:stretch>
            <a:fillRect/>
          </a:stretch>
        </p:blipFill>
        <p:spPr>
          <a:xfrm>
            <a:off x="619736" y="1915349"/>
            <a:ext cx="9230589" cy="3134162"/>
          </a:xfrm>
          <a:prstGeom prst="rect">
            <a:avLst/>
          </a:prstGeom>
        </p:spPr>
      </p:pic>
    </p:spTree>
    <p:extLst>
      <p:ext uri="{BB962C8B-B14F-4D97-AF65-F5344CB8AC3E}">
        <p14:creationId xmlns:p14="http://schemas.microsoft.com/office/powerpoint/2010/main" val="1275619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3"/>
          <p:cNvSpPr>
            <a:spLocks noGrp="1"/>
          </p:cNvSpPr>
          <p:nvPr>
            <p:ph idx="1"/>
          </p:nvPr>
        </p:nvSpPr>
        <p:spPr>
          <a:xfrm>
            <a:off x="599304" y="1269554"/>
            <a:ext cx="10971372" cy="4824535"/>
          </a:xfrm>
        </p:spPr>
        <p:txBody>
          <a:bodyPr>
            <a:normAutofit/>
          </a:bodyPr>
          <a:lstStyle/>
          <a:p>
            <a:endParaRPr lang="en-US" altLang="ko-KR" sz="2400" i="0" dirty="0">
              <a:solidFill>
                <a:schemeClr val="bg1"/>
              </a:solidFill>
              <a:highlight>
                <a:srgbClr val="9D5403"/>
              </a:highlight>
            </a:endParaRPr>
          </a:p>
          <a:p>
            <a:r>
              <a:rPr lang="en-US" altLang="ko-KR" sz="2400" i="0" dirty="0">
                <a:solidFill>
                  <a:schemeClr val="bg1"/>
                </a:solidFill>
              </a:rPr>
              <a:t>		</a:t>
            </a:r>
          </a:p>
        </p:txBody>
      </p:sp>
      <p:sp>
        <p:nvSpPr>
          <p:cNvPr id="2" name="제목 1"/>
          <p:cNvSpPr>
            <a:spLocks noGrp="1"/>
          </p:cNvSpPr>
          <p:nvPr>
            <p:ph type="title"/>
          </p:nvPr>
        </p:nvSpPr>
        <p:spPr/>
        <p:txBody>
          <a:bodyPr/>
          <a:lstStyle/>
          <a:p>
            <a:r>
              <a:rPr lang="en-US" altLang="ko-KR" dirty="0"/>
              <a:t>Recommended Analysis : Problem statement</a:t>
            </a:r>
            <a:endParaRPr lang="ko-KR" altLang="en-US" dirty="0"/>
          </a:p>
        </p:txBody>
      </p:sp>
      <p:sp>
        <p:nvSpPr>
          <p:cNvPr id="6" name="Rectangle 5">
            <a:extLst>
              <a:ext uri="{FF2B5EF4-FFF2-40B4-BE49-F238E27FC236}">
                <a16:creationId xmlns:a16="http://schemas.microsoft.com/office/drawing/2014/main" id="{49E12B19-6496-4B51-8592-0755EECA557E}"/>
              </a:ext>
            </a:extLst>
          </p:cNvPr>
          <p:cNvSpPr/>
          <p:nvPr/>
        </p:nvSpPr>
        <p:spPr>
          <a:xfrm>
            <a:off x="619737" y="1235201"/>
            <a:ext cx="9230590"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6. Top 5 best seller by </a:t>
            </a:r>
            <a:r>
              <a:rPr lang="en-US" altLang="ko-KR" dirty="0" err="1">
                <a:solidFill>
                  <a:schemeClr val="bg1"/>
                </a:solidFill>
              </a:rPr>
              <a:t>revenue,total,quantity</a:t>
            </a:r>
            <a:r>
              <a:rPr lang="en-US" altLang="ko-KR" dirty="0">
                <a:solidFill>
                  <a:schemeClr val="bg1"/>
                </a:solidFill>
              </a:rPr>
              <a:t>, total order</a:t>
            </a:r>
            <a:endParaRPr lang="en-IN" dirty="0"/>
          </a:p>
        </p:txBody>
      </p:sp>
      <p:pic>
        <p:nvPicPr>
          <p:cNvPr id="5" name="Picture 4">
            <a:extLst>
              <a:ext uri="{FF2B5EF4-FFF2-40B4-BE49-F238E27FC236}">
                <a16:creationId xmlns:a16="http://schemas.microsoft.com/office/drawing/2014/main" id="{3A2CB354-09F7-461B-92F0-7685EF476FCF}"/>
              </a:ext>
            </a:extLst>
          </p:cNvPr>
          <p:cNvPicPr>
            <a:picLocks noChangeAspect="1"/>
          </p:cNvPicPr>
          <p:nvPr/>
        </p:nvPicPr>
        <p:blipFill>
          <a:blip r:embed="rId2"/>
          <a:stretch>
            <a:fillRect/>
          </a:stretch>
        </p:blipFill>
        <p:spPr>
          <a:xfrm>
            <a:off x="599304" y="1864043"/>
            <a:ext cx="9251023" cy="4353533"/>
          </a:xfrm>
          <a:prstGeom prst="rect">
            <a:avLst/>
          </a:prstGeom>
        </p:spPr>
      </p:pic>
    </p:spTree>
    <p:extLst>
      <p:ext uri="{BB962C8B-B14F-4D97-AF65-F5344CB8AC3E}">
        <p14:creationId xmlns:p14="http://schemas.microsoft.com/office/powerpoint/2010/main" val="29065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Conclusion</a:t>
            </a:r>
            <a:endParaRPr lang="ko-KR" altLang="en-US" dirty="0"/>
          </a:p>
        </p:txBody>
      </p:sp>
      <p:sp>
        <p:nvSpPr>
          <p:cNvPr id="5" name="내용 개체 틀 4"/>
          <p:cNvSpPr>
            <a:spLocks noGrp="1"/>
          </p:cNvSpPr>
          <p:nvPr>
            <p:ph idx="1"/>
          </p:nvPr>
        </p:nvSpPr>
        <p:spPr/>
        <p:txBody>
          <a:bodyPr/>
          <a:lstStyle/>
          <a:p>
            <a:pPr marL="0" lvl="0" indent="0" algn="just" defTabSz="914400" eaLnBrk="0" fontAlgn="base" latinLnBrk="0" hangingPunct="0">
              <a:lnSpc>
                <a:spcPct val="200000"/>
              </a:lnSpc>
              <a:spcBef>
                <a:spcPct val="0"/>
              </a:spcBef>
              <a:spcAft>
                <a:spcPct val="0"/>
              </a:spcAft>
            </a:pPr>
            <a:endParaRPr lang="en-US" altLang="en-US" i="0" dirty="0">
              <a:solidFill>
                <a:schemeClr val="tx1"/>
              </a:solidFill>
              <a:latin typeface="Arial" panose="020B0604020202020204" pitchFamily="34" charset="0"/>
            </a:endParaRPr>
          </a:p>
          <a:p>
            <a:pPr marL="0" lvl="0" indent="-342900" algn="just" fontAlgn="base">
              <a:lnSpc>
                <a:spcPct val="200000"/>
              </a:lnSpc>
              <a:spcBef>
                <a:spcPct val="0"/>
              </a:spcBef>
              <a:spcAft>
                <a:spcPct val="0"/>
              </a:spcAft>
              <a:buFont typeface="Wingdings" panose="05000000000000000000" pitchFamily="2" charset="2"/>
              <a:buChar char="§"/>
            </a:pPr>
            <a:r>
              <a:rPr lang="en-US" altLang="en-US" i="0" dirty="0">
                <a:solidFill>
                  <a:schemeClr val="tx1"/>
                </a:solidFill>
                <a:latin typeface="Arial" panose="020B0604020202020204" pitchFamily="34" charset="0"/>
                <a:ea typeface="+mn-ea"/>
                <a:cs typeface="Arial" panose="020B0604020202020204" pitchFamily="34" charset="0"/>
              </a:rPr>
              <a:t>The analysis enabled optimized inventory management by identifying high-demand products and peak sales periods, reducing waste and ensuring stock availability.</a:t>
            </a:r>
          </a:p>
          <a:p>
            <a:pPr marL="0" lvl="0" indent="-342900" algn="just" fontAlgn="base">
              <a:lnSpc>
                <a:spcPct val="200000"/>
              </a:lnSpc>
              <a:spcBef>
                <a:spcPct val="0"/>
              </a:spcBef>
              <a:spcAft>
                <a:spcPct val="0"/>
              </a:spcAft>
              <a:buFont typeface="Wingdings" panose="05000000000000000000" pitchFamily="2" charset="2"/>
              <a:buChar char="§"/>
            </a:pPr>
            <a:r>
              <a:rPr lang="en-US" altLang="en-US" i="0" dirty="0">
                <a:solidFill>
                  <a:schemeClr val="tx1"/>
                </a:solidFill>
                <a:latin typeface="Arial" panose="020B0604020202020204" pitchFamily="34" charset="0"/>
                <a:ea typeface="+mn-ea"/>
                <a:cs typeface="Arial" panose="020B0604020202020204" pitchFamily="34" charset="0"/>
              </a:rPr>
              <a:t>Targeted marketing campaigns and informed pricing strategies were developed based on customer behavior insights, leading to increased revenue.</a:t>
            </a:r>
          </a:p>
          <a:p>
            <a:pPr marL="0" lvl="0" indent="-342900" algn="just" fontAlgn="base">
              <a:lnSpc>
                <a:spcPct val="200000"/>
              </a:lnSpc>
              <a:spcBef>
                <a:spcPct val="0"/>
              </a:spcBef>
              <a:spcAft>
                <a:spcPct val="0"/>
              </a:spcAft>
              <a:buFont typeface="Wingdings" panose="05000000000000000000" pitchFamily="2" charset="2"/>
              <a:buChar char="§"/>
            </a:pPr>
            <a:r>
              <a:rPr lang="en-US" altLang="en-US" i="0" dirty="0">
                <a:solidFill>
                  <a:schemeClr val="tx1"/>
                </a:solidFill>
                <a:latin typeface="Arial" panose="020B0604020202020204" pitchFamily="34" charset="0"/>
                <a:ea typeface="+mn-ea"/>
                <a:cs typeface="Arial" panose="020B0604020202020204" pitchFamily="34" charset="0"/>
              </a:rPr>
              <a:t>Improved decision-making for promotional strategies enhanced customer satisfaction and loyalty, addressing the recent decline in sales. </a:t>
            </a:r>
          </a:p>
        </p:txBody>
      </p:sp>
      <p:sp>
        <p:nvSpPr>
          <p:cNvPr id="3" name="Rectangle 1">
            <a:extLst>
              <a:ext uri="{FF2B5EF4-FFF2-40B4-BE49-F238E27FC236}">
                <a16:creationId xmlns:a16="http://schemas.microsoft.com/office/drawing/2014/main" id="{9E530FDC-189A-40B4-A172-051CC060B6CF}"/>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7535366" y="2565697"/>
            <a:ext cx="3960440" cy="2232248"/>
          </a:xfrm>
        </p:spPr>
        <p:txBody>
          <a:bodyPr/>
          <a:lstStyle/>
          <a:p>
            <a:pPr algn="r"/>
            <a:r>
              <a:rPr lang="en-US" altLang="ko-KR" dirty="0">
                <a:solidFill>
                  <a:schemeClr val="bg1"/>
                </a:solidFill>
              </a:rPr>
              <a:t>THANK</a:t>
            </a:r>
            <a:br>
              <a:rPr lang="en-US" altLang="ko-KR" dirty="0">
                <a:solidFill>
                  <a:schemeClr val="bg1"/>
                </a:solidFill>
              </a:rPr>
            </a:br>
            <a:r>
              <a:rPr lang="en-US" altLang="ko-KR" dirty="0">
                <a:solidFill>
                  <a:schemeClr val="bg1"/>
                </a:solidFill>
              </a:rPr>
              <a:t>YOU</a:t>
            </a:r>
            <a:endParaRPr lang="ko-KR" altLang="en-US" dirty="0">
              <a:solidFill>
                <a:schemeClr val="bg1"/>
              </a:solidFill>
            </a:endParaRPr>
          </a:p>
        </p:txBody>
      </p:sp>
      <p:cxnSp>
        <p:nvCxnSpPr>
          <p:cNvPr id="6" name="직선 연결선 5"/>
          <p:cNvCxnSpPr/>
          <p:nvPr/>
        </p:nvCxnSpPr>
        <p:spPr>
          <a:xfrm>
            <a:off x="8406408" y="4903489"/>
            <a:ext cx="2994530"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8" name="직선 연결선 7"/>
          <p:cNvCxnSpPr/>
          <p:nvPr/>
        </p:nvCxnSpPr>
        <p:spPr>
          <a:xfrm>
            <a:off x="8406408" y="2522239"/>
            <a:ext cx="2994530"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F4FA710D-D4C6-4304-BB16-B34A4EF7762B}"/>
              </a:ext>
            </a:extLst>
          </p:cNvPr>
          <p:cNvSpPr/>
          <p:nvPr/>
        </p:nvSpPr>
        <p:spPr>
          <a:xfrm>
            <a:off x="7967414" y="6022082"/>
            <a:ext cx="3788569" cy="400110"/>
          </a:xfrm>
          <a:prstGeom prst="rect">
            <a:avLst/>
          </a:prstGeom>
        </p:spPr>
        <p:txBody>
          <a:bodyPr wrap="square">
            <a:spAutoFit/>
          </a:bodyPr>
          <a:lstStyle/>
          <a:p>
            <a:pPr algn="r"/>
            <a:r>
              <a:rPr lang="en-US" altLang="ko-KR" dirty="0">
                <a:solidFill>
                  <a:schemeClr val="bg1"/>
                </a:solidFill>
              </a:rPr>
              <a:t>Date : 21 June 2024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0BBF29D6-8A02-4E8E-9CCC-3A972C9BED5F}"/>
              </a:ext>
            </a:extLst>
          </p:cNvPr>
          <p:cNvSpPr txBox="1"/>
          <p:nvPr/>
        </p:nvSpPr>
        <p:spPr>
          <a:xfrm>
            <a:off x="2129805" y="559337"/>
            <a:ext cx="2524524" cy="830997"/>
          </a:xfrm>
          <a:prstGeom prst="rect">
            <a:avLst/>
          </a:prstGeom>
          <a:noFill/>
        </p:spPr>
        <p:txBody>
          <a:bodyPr wrap="square" rtlCol="0">
            <a:spAutoFit/>
          </a:bodyPr>
          <a:lstStyle/>
          <a:p>
            <a:pPr algn="ctr"/>
            <a:r>
              <a:rPr lang="en-US" altLang="ko-KR" sz="4800" b="1" dirty="0">
                <a:solidFill>
                  <a:schemeClr val="bg1"/>
                </a:solidFill>
                <a:latin typeface="+mj-lt"/>
                <a:ea typeface="맑은 고딕" panose="020B0503020000020004" pitchFamily="50" charset="-127"/>
              </a:rPr>
              <a:t>Content</a:t>
            </a:r>
            <a:endParaRPr lang="ko-KR" altLang="en-US" sz="4800" b="1" dirty="0">
              <a:solidFill>
                <a:schemeClr val="bg1"/>
              </a:solidFill>
              <a:latin typeface="+mj-lt"/>
              <a:ea typeface="맑은 고딕" panose="020B0503020000020004" pitchFamily="50" charset="-127"/>
            </a:endParaRPr>
          </a:p>
        </p:txBody>
      </p:sp>
      <p:grpSp>
        <p:nvGrpSpPr>
          <p:cNvPr id="21" name="그룹 1">
            <a:extLst>
              <a:ext uri="{FF2B5EF4-FFF2-40B4-BE49-F238E27FC236}">
                <a16:creationId xmlns:a16="http://schemas.microsoft.com/office/drawing/2014/main" id="{6E3D45B7-CC76-4EC7-B264-6DFE7384A20A}"/>
              </a:ext>
            </a:extLst>
          </p:cNvPr>
          <p:cNvGrpSpPr/>
          <p:nvPr/>
        </p:nvGrpSpPr>
        <p:grpSpPr>
          <a:xfrm>
            <a:off x="6239222" y="519964"/>
            <a:ext cx="2863232" cy="646331"/>
            <a:chOff x="5046193" y="1296569"/>
            <a:chExt cx="2863232" cy="646331"/>
          </a:xfrm>
        </p:grpSpPr>
        <p:grpSp>
          <p:nvGrpSpPr>
            <p:cNvPr id="23" name="그룹 86">
              <a:extLst>
                <a:ext uri="{FF2B5EF4-FFF2-40B4-BE49-F238E27FC236}">
                  <a16:creationId xmlns:a16="http://schemas.microsoft.com/office/drawing/2014/main" id="{D476150D-90D5-401C-B8C4-F95F95D5C6FB}"/>
                </a:ext>
              </a:extLst>
            </p:cNvPr>
            <p:cNvGrpSpPr/>
            <p:nvPr/>
          </p:nvGrpSpPr>
          <p:grpSpPr>
            <a:xfrm>
              <a:off x="5679955" y="1334542"/>
              <a:ext cx="2229470" cy="526553"/>
              <a:chOff x="5977743" y="2361849"/>
              <a:chExt cx="2229470" cy="526553"/>
            </a:xfrm>
          </p:grpSpPr>
          <p:sp>
            <p:nvSpPr>
              <p:cNvPr id="25" name="Text Box 5">
                <a:extLst>
                  <a:ext uri="{FF2B5EF4-FFF2-40B4-BE49-F238E27FC236}">
                    <a16:creationId xmlns:a16="http://schemas.microsoft.com/office/drawing/2014/main" id="{6BBE4FE6-210A-4B82-8F5C-CF9C4BB3DF91}"/>
                  </a:ext>
                </a:extLst>
              </p:cNvPr>
              <p:cNvSpPr txBox="1">
                <a:spLocks noChangeArrowheads="1"/>
              </p:cNvSpPr>
              <p:nvPr/>
            </p:nvSpPr>
            <p:spPr bwMode="auto">
              <a:xfrm>
                <a:off x="5977743" y="2361849"/>
                <a:ext cx="2153896" cy="5232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sz="2800"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rPr>
                  <a:t>Background</a:t>
                </a:r>
                <a:endParaRPr lang="en-US" altLang="ko-KR"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endParaRPr>
              </a:p>
            </p:txBody>
          </p:sp>
          <p:sp>
            <p:nvSpPr>
              <p:cNvPr id="26" name="Text Box 11">
                <a:extLst>
                  <a:ext uri="{FF2B5EF4-FFF2-40B4-BE49-F238E27FC236}">
                    <a16:creationId xmlns:a16="http://schemas.microsoft.com/office/drawing/2014/main" id="{9A88D575-7EF8-472D-8E51-FCABD245D4DC}"/>
                  </a:ext>
                </a:extLst>
              </p:cNvPr>
              <p:cNvSpPr txBox="1">
                <a:spLocks noChangeArrowheads="1"/>
              </p:cNvSpPr>
              <p:nvPr/>
            </p:nvSpPr>
            <p:spPr bwMode="auto">
              <a:xfrm>
                <a:off x="5977743" y="2642181"/>
                <a:ext cx="2229470" cy="246221"/>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ln w="3175">
                    <a:noFill/>
                  </a:ln>
                  <a:solidFill>
                    <a:schemeClr val="bg1">
                      <a:lumMod val="50000"/>
                    </a:schemeClr>
                  </a:solidFill>
                  <a:effectLst>
                    <a:outerShdw blurRad="50800" dist="50800" dir="5400000" algn="ctr" rotWithShape="0">
                      <a:srgbClr val="000000">
                        <a:alpha val="0"/>
                      </a:srgbClr>
                    </a:outerShdw>
                  </a:effectLst>
                  <a:latin typeface="+mj-lt"/>
                  <a:ea typeface="맑은 고딕" pitchFamily="50" charset="-127"/>
                  <a:cs typeface="굴림" pitchFamily="50" charset="-127"/>
                </a:endParaRPr>
              </a:p>
            </p:txBody>
          </p:sp>
        </p:grpSp>
        <p:sp>
          <p:nvSpPr>
            <p:cNvPr id="24" name="TextBox 13">
              <a:extLst>
                <a:ext uri="{FF2B5EF4-FFF2-40B4-BE49-F238E27FC236}">
                  <a16:creationId xmlns:a16="http://schemas.microsoft.com/office/drawing/2014/main" id="{A92A2105-790D-4FBB-B56C-4D2F0BE03752}"/>
                </a:ext>
              </a:extLst>
            </p:cNvPr>
            <p:cNvSpPr txBox="1">
              <a:spLocks noChangeArrowheads="1"/>
            </p:cNvSpPr>
            <p:nvPr/>
          </p:nvSpPr>
          <p:spPr bwMode="auto">
            <a:xfrm>
              <a:off x="5046193" y="1296569"/>
              <a:ext cx="652743" cy="646331"/>
            </a:xfrm>
            <a:prstGeom prst="rect">
              <a:avLst/>
            </a:prstGeom>
            <a:noFill/>
            <a:ln w="9525">
              <a:noFill/>
              <a:miter lim="800000"/>
              <a:headEnd/>
              <a:tailEnd/>
            </a:ln>
          </p:spPr>
          <p:txBody>
            <a:bodyPr wrap="none">
              <a:spAutoFit/>
            </a:bodyPr>
            <a:lstStyle/>
            <a:p>
              <a:pPr algn="ctr"/>
              <a:r>
                <a:rPr lang="en-US" altLang="ko-KR"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rPr>
                <a:t>01</a:t>
              </a:r>
              <a:endParaRPr lang="ko-KR" altLang="en-US"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endParaRPr>
            </a:p>
          </p:txBody>
        </p:sp>
      </p:grpSp>
      <p:grpSp>
        <p:nvGrpSpPr>
          <p:cNvPr id="63" name="그룹 1">
            <a:extLst>
              <a:ext uri="{FF2B5EF4-FFF2-40B4-BE49-F238E27FC236}">
                <a16:creationId xmlns:a16="http://schemas.microsoft.com/office/drawing/2014/main" id="{ACE6FC90-BCC5-4094-B646-25B1717225A8}"/>
              </a:ext>
            </a:extLst>
          </p:cNvPr>
          <p:cNvGrpSpPr/>
          <p:nvPr/>
        </p:nvGrpSpPr>
        <p:grpSpPr>
          <a:xfrm>
            <a:off x="6003498" y="1469380"/>
            <a:ext cx="4319404" cy="1019345"/>
            <a:chOff x="5046193" y="1296569"/>
            <a:chExt cx="2863232" cy="1019345"/>
          </a:xfrm>
        </p:grpSpPr>
        <p:grpSp>
          <p:nvGrpSpPr>
            <p:cNvPr id="64" name="그룹 86">
              <a:extLst>
                <a:ext uri="{FF2B5EF4-FFF2-40B4-BE49-F238E27FC236}">
                  <a16:creationId xmlns:a16="http://schemas.microsoft.com/office/drawing/2014/main" id="{B2FA910B-A162-4192-9888-C6AB322401CB}"/>
                </a:ext>
              </a:extLst>
            </p:cNvPr>
            <p:cNvGrpSpPr/>
            <p:nvPr/>
          </p:nvGrpSpPr>
          <p:grpSpPr>
            <a:xfrm>
              <a:off x="5622555" y="1361807"/>
              <a:ext cx="2286870" cy="954107"/>
              <a:chOff x="5920343" y="2389114"/>
              <a:chExt cx="2286870" cy="954107"/>
            </a:xfrm>
          </p:grpSpPr>
          <p:sp>
            <p:nvSpPr>
              <p:cNvPr id="66" name="Text Box 5">
                <a:extLst>
                  <a:ext uri="{FF2B5EF4-FFF2-40B4-BE49-F238E27FC236}">
                    <a16:creationId xmlns:a16="http://schemas.microsoft.com/office/drawing/2014/main" id="{1AD75876-5351-4145-B111-0F62697F1E72}"/>
                  </a:ext>
                </a:extLst>
              </p:cNvPr>
              <p:cNvSpPr txBox="1">
                <a:spLocks noChangeArrowheads="1"/>
              </p:cNvSpPr>
              <p:nvPr/>
            </p:nvSpPr>
            <p:spPr bwMode="auto">
              <a:xfrm>
                <a:off x="5920343" y="2389114"/>
                <a:ext cx="2153896" cy="95410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sz="2800"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rPr>
                  <a:t>Problem Statement</a:t>
                </a:r>
                <a:endParaRPr lang="en-US" altLang="ko-KR"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endParaRPr>
              </a:p>
            </p:txBody>
          </p:sp>
          <p:sp>
            <p:nvSpPr>
              <p:cNvPr id="67" name="Text Box 11">
                <a:extLst>
                  <a:ext uri="{FF2B5EF4-FFF2-40B4-BE49-F238E27FC236}">
                    <a16:creationId xmlns:a16="http://schemas.microsoft.com/office/drawing/2014/main" id="{97FBF069-FA0D-404E-8D0B-6C4C7ABC75D3}"/>
                  </a:ext>
                </a:extLst>
              </p:cNvPr>
              <p:cNvSpPr txBox="1">
                <a:spLocks noChangeArrowheads="1"/>
              </p:cNvSpPr>
              <p:nvPr/>
            </p:nvSpPr>
            <p:spPr bwMode="auto">
              <a:xfrm>
                <a:off x="5977743" y="2642181"/>
                <a:ext cx="2229470" cy="246221"/>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ln w="3175">
                    <a:noFill/>
                  </a:ln>
                  <a:solidFill>
                    <a:schemeClr val="bg1">
                      <a:lumMod val="50000"/>
                    </a:schemeClr>
                  </a:solidFill>
                  <a:effectLst>
                    <a:outerShdw blurRad="50800" dist="50800" dir="5400000" algn="ctr" rotWithShape="0">
                      <a:srgbClr val="000000">
                        <a:alpha val="0"/>
                      </a:srgbClr>
                    </a:outerShdw>
                  </a:effectLst>
                  <a:latin typeface="+mj-lt"/>
                  <a:ea typeface="맑은 고딕" pitchFamily="50" charset="-127"/>
                  <a:cs typeface="굴림" pitchFamily="50" charset="-127"/>
                </a:endParaRPr>
              </a:p>
            </p:txBody>
          </p:sp>
        </p:grpSp>
        <p:sp>
          <p:nvSpPr>
            <p:cNvPr id="65" name="TextBox 13">
              <a:extLst>
                <a:ext uri="{FF2B5EF4-FFF2-40B4-BE49-F238E27FC236}">
                  <a16:creationId xmlns:a16="http://schemas.microsoft.com/office/drawing/2014/main" id="{56BD2D34-2273-41D7-8D24-1FD1160A1445}"/>
                </a:ext>
              </a:extLst>
            </p:cNvPr>
            <p:cNvSpPr txBox="1">
              <a:spLocks noChangeArrowheads="1"/>
            </p:cNvSpPr>
            <p:nvPr/>
          </p:nvSpPr>
          <p:spPr bwMode="auto">
            <a:xfrm>
              <a:off x="5046193" y="1296569"/>
              <a:ext cx="652743" cy="646331"/>
            </a:xfrm>
            <a:prstGeom prst="rect">
              <a:avLst/>
            </a:prstGeom>
            <a:noFill/>
            <a:ln w="9525">
              <a:noFill/>
              <a:miter lim="800000"/>
              <a:headEnd/>
              <a:tailEnd/>
            </a:ln>
          </p:spPr>
          <p:txBody>
            <a:bodyPr wrap="none">
              <a:spAutoFit/>
            </a:bodyPr>
            <a:lstStyle/>
            <a:p>
              <a:pPr algn="ctr"/>
              <a:r>
                <a:rPr lang="en-US" altLang="ko-KR"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rPr>
                <a:t>02</a:t>
              </a:r>
              <a:endParaRPr lang="ko-KR" altLang="en-US"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endParaRPr>
            </a:p>
          </p:txBody>
        </p:sp>
      </p:grpSp>
      <p:sp>
        <p:nvSpPr>
          <p:cNvPr id="68" name="Minus Sign 67">
            <a:extLst>
              <a:ext uri="{FF2B5EF4-FFF2-40B4-BE49-F238E27FC236}">
                <a16:creationId xmlns:a16="http://schemas.microsoft.com/office/drawing/2014/main" id="{8EF50148-43D0-4154-942B-058E8163137D}"/>
              </a:ext>
            </a:extLst>
          </p:cNvPr>
          <p:cNvSpPr/>
          <p:nvPr/>
        </p:nvSpPr>
        <p:spPr>
          <a:xfrm flipH="1">
            <a:off x="6858088" y="639209"/>
            <a:ext cx="45719" cy="2296952"/>
          </a:xfrm>
          <a:prstGeom prst="mathMinus">
            <a:avLst/>
          </a:prstGeom>
          <a:solidFill>
            <a:srgbClr val="9D5403"/>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69" name="Minus Sign 68">
            <a:extLst>
              <a:ext uri="{FF2B5EF4-FFF2-40B4-BE49-F238E27FC236}">
                <a16:creationId xmlns:a16="http://schemas.microsoft.com/office/drawing/2014/main" id="{D305AC24-B58B-4DE1-8867-A19EE93FBC3A}"/>
              </a:ext>
            </a:extLst>
          </p:cNvPr>
          <p:cNvSpPr/>
          <p:nvPr/>
        </p:nvSpPr>
        <p:spPr>
          <a:xfrm flipH="1">
            <a:off x="6861142" y="-269015"/>
            <a:ext cx="45719" cy="2296952"/>
          </a:xfrm>
          <a:prstGeom prst="mathMinus">
            <a:avLst/>
          </a:prstGeom>
          <a:solidFill>
            <a:srgbClr val="9D5403"/>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70" name="그룹 1">
            <a:extLst>
              <a:ext uri="{FF2B5EF4-FFF2-40B4-BE49-F238E27FC236}">
                <a16:creationId xmlns:a16="http://schemas.microsoft.com/office/drawing/2014/main" id="{0F5A3DF0-3FE9-4D9E-A6CC-803393B3EF06}"/>
              </a:ext>
            </a:extLst>
          </p:cNvPr>
          <p:cNvGrpSpPr/>
          <p:nvPr/>
        </p:nvGrpSpPr>
        <p:grpSpPr>
          <a:xfrm>
            <a:off x="6177895" y="2482868"/>
            <a:ext cx="4813855" cy="1021697"/>
            <a:chOff x="5156221" y="1296569"/>
            <a:chExt cx="2753204" cy="1021697"/>
          </a:xfrm>
        </p:grpSpPr>
        <p:grpSp>
          <p:nvGrpSpPr>
            <p:cNvPr id="71" name="그룹 86">
              <a:extLst>
                <a:ext uri="{FF2B5EF4-FFF2-40B4-BE49-F238E27FC236}">
                  <a16:creationId xmlns:a16="http://schemas.microsoft.com/office/drawing/2014/main" id="{759C99DF-9660-44D4-AD25-697BF847896A}"/>
                </a:ext>
              </a:extLst>
            </p:cNvPr>
            <p:cNvGrpSpPr/>
            <p:nvPr/>
          </p:nvGrpSpPr>
          <p:grpSpPr>
            <a:xfrm>
              <a:off x="5563027" y="1364159"/>
              <a:ext cx="2346398" cy="954107"/>
              <a:chOff x="5860815" y="2391466"/>
              <a:chExt cx="2346398" cy="954107"/>
            </a:xfrm>
          </p:grpSpPr>
          <p:sp>
            <p:nvSpPr>
              <p:cNvPr id="73" name="Text Box 5">
                <a:extLst>
                  <a:ext uri="{FF2B5EF4-FFF2-40B4-BE49-F238E27FC236}">
                    <a16:creationId xmlns:a16="http://schemas.microsoft.com/office/drawing/2014/main" id="{392A9CC1-0B9C-4B9D-BAE1-BEF64679D3DD}"/>
                  </a:ext>
                </a:extLst>
              </p:cNvPr>
              <p:cNvSpPr txBox="1">
                <a:spLocks noChangeArrowheads="1"/>
              </p:cNvSpPr>
              <p:nvPr/>
            </p:nvSpPr>
            <p:spPr bwMode="auto">
              <a:xfrm>
                <a:off x="5860815" y="2391466"/>
                <a:ext cx="2153896" cy="95410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sz="2800"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rPr>
                  <a:t>Recommended Analysis</a:t>
                </a:r>
                <a:endParaRPr lang="en-US" altLang="ko-KR"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endParaRPr>
              </a:p>
            </p:txBody>
          </p:sp>
          <p:sp>
            <p:nvSpPr>
              <p:cNvPr id="74" name="Text Box 11">
                <a:extLst>
                  <a:ext uri="{FF2B5EF4-FFF2-40B4-BE49-F238E27FC236}">
                    <a16:creationId xmlns:a16="http://schemas.microsoft.com/office/drawing/2014/main" id="{A88AA83A-CF88-410B-AED4-EA90DAB06321}"/>
                  </a:ext>
                </a:extLst>
              </p:cNvPr>
              <p:cNvSpPr txBox="1">
                <a:spLocks noChangeArrowheads="1"/>
              </p:cNvSpPr>
              <p:nvPr/>
            </p:nvSpPr>
            <p:spPr bwMode="auto">
              <a:xfrm>
                <a:off x="5977743" y="2642181"/>
                <a:ext cx="2229470" cy="246221"/>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ln w="3175">
                    <a:noFill/>
                  </a:ln>
                  <a:solidFill>
                    <a:schemeClr val="bg1">
                      <a:lumMod val="50000"/>
                    </a:schemeClr>
                  </a:solidFill>
                  <a:effectLst>
                    <a:outerShdw blurRad="50800" dist="50800" dir="5400000" algn="ctr" rotWithShape="0">
                      <a:srgbClr val="000000">
                        <a:alpha val="0"/>
                      </a:srgbClr>
                    </a:outerShdw>
                  </a:effectLst>
                  <a:latin typeface="+mj-lt"/>
                  <a:ea typeface="맑은 고딕" pitchFamily="50" charset="-127"/>
                  <a:cs typeface="굴림" pitchFamily="50" charset="-127"/>
                </a:endParaRPr>
              </a:p>
            </p:txBody>
          </p:sp>
        </p:grpSp>
        <p:sp>
          <p:nvSpPr>
            <p:cNvPr id="72" name="TextBox 13">
              <a:extLst>
                <a:ext uri="{FF2B5EF4-FFF2-40B4-BE49-F238E27FC236}">
                  <a16:creationId xmlns:a16="http://schemas.microsoft.com/office/drawing/2014/main" id="{683C7D51-131D-4EFA-969D-F1957A1001DB}"/>
                </a:ext>
              </a:extLst>
            </p:cNvPr>
            <p:cNvSpPr txBox="1">
              <a:spLocks noChangeArrowheads="1"/>
            </p:cNvSpPr>
            <p:nvPr/>
          </p:nvSpPr>
          <p:spPr bwMode="auto">
            <a:xfrm>
              <a:off x="5156221" y="1296569"/>
              <a:ext cx="387278" cy="646331"/>
            </a:xfrm>
            <a:prstGeom prst="rect">
              <a:avLst/>
            </a:prstGeom>
            <a:noFill/>
            <a:ln w="9525">
              <a:noFill/>
              <a:miter lim="800000"/>
              <a:headEnd/>
              <a:tailEnd/>
            </a:ln>
          </p:spPr>
          <p:txBody>
            <a:bodyPr wrap="square">
              <a:spAutoFit/>
            </a:bodyPr>
            <a:lstStyle/>
            <a:p>
              <a:pPr algn="ctr"/>
              <a:r>
                <a:rPr lang="en-US" altLang="ko-KR"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rPr>
                <a:t>03</a:t>
              </a:r>
              <a:endParaRPr lang="ko-KR" altLang="en-US"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endParaRPr>
            </a:p>
          </p:txBody>
        </p:sp>
      </p:grpSp>
      <p:sp>
        <p:nvSpPr>
          <p:cNvPr id="75" name="Minus Sign 74">
            <a:extLst>
              <a:ext uri="{FF2B5EF4-FFF2-40B4-BE49-F238E27FC236}">
                <a16:creationId xmlns:a16="http://schemas.microsoft.com/office/drawing/2014/main" id="{87C1441D-2D6D-42C2-9312-7A02FBE164FB}"/>
              </a:ext>
            </a:extLst>
          </p:cNvPr>
          <p:cNvSpPr/>
          <p:nvPr/>
        </p:nvSpPr>
        <p:spPr>
          <a:xfrm flipH="1">
            <a:off x="6866318" y="1706413"/>
            <a:ext cx="45719" cy="2296952"/>
          </a:xfrm>
          <a:prstGeom prst="mathMinus">
            <a:avLst/>
          </a:prstGeom>
          <a:solidFill>
            <a:srgbClr val="9D5403"/>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78" name="그룹 1">
            <a:extLst>
              <a:ext uri="{FF2B5EF4-FFF2-40B4-BE49-F238E27FC236}">
                <a16:creationId xmlns:a16="http://schemas.microsoft.com/office/drawing/2014/main" id="{F185D900-B101-4E60-BBC1-5905DFE63461}"/>
              </a:ext>
            </a:extLst>
          </p:cNvPr>
          <p:cNvGrpSpPr/>
          <p:nvPr/>
        </p:nvGrpSpPr>
        <p:grpSpPr>
          <a:xfrm>
            <a:off x="6239222" y="3607749"/>
            <a:ext cx="2863232" cy="646331"/>
            <a:chOff x="5046193" y="1296569"/>
            <a:chExt cx="2863232" cy="646331"/>
          </a:xfrm>
        </p:grpSpPr>
        <p:grpSp>
          <p:nvGrpSpPr>
            <p:cNvPr id="79" name="그룹 86">
              <a:extLst>
                <a:ext uri="{FF2B5EF4-FFF2-40B4-BE49-F238E27FC236}">
                  <a16:creationId xmlns:a16="http://schemas.microsoft.com/office/drawing/2014/main" id="{235AD502-D529-4218-98B7-F07D41C41E3F}"/>
                </a:ext>
              </a:extLst>
            </p:cNvPr>
            <p:cNvGrpSpPr/>
            <p:nvPr/>
          </p:nvGrpSpPr>
          <p:grpSpPr>
            <a:xfrm>
              <a:off x="5679955" y="1334542"/>
              <a:ext cx="2229470" cy="526553"/>
              <a:chOff x="5977743" y="2361849"/>
              <a:chExt cx="2229470" cy="526553"/>
            </a:xfrm>
          </p:grpSpPr>
          <p:sp>
            <p:nvSpPr>
              <p:cNvPr id="81" name="Text Box 5">
                <a:extLst>
                  <a:ext uri="{FF2B5EF4-FFF2-40B4-BE49-F238E27FC236}">
                    <a16:creationId xmlns:a16="http://schemas.microsoft.com/office/drawing/2014/main" id="{72A537C6-9453-4D83-BA42-5F8FC6460B03}"/>
                  </a:ext>
                </a:extLst>
              </p:cNvPr>
              <p:cNvSpPr txBox="1">
                <a:spLocks noChangeArrowheads="1"/>
              </p:cNvSpPr>
              <p:nvPr/>
            </p:nvSpPr>
            <p:spPr bwMode="auto">
              <a:xfrm>
                <a:off x="5977743" y="2361849"/>
                <a:ext cx="2153896" cy="5232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sz="2800"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rPr>
                  <a:t>Conclusion</a:t>
                </a:r>
                <a:endParaRPr lang="en-US" altLang="ko-KR"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endParaRPr>
              </a:p>
            </p:txBody>
          </p:sp>
          <p:sp>
            <p:nvSpPr>
              <p:cNvPr id="82" name="Text Box 11">
                <a:extLst>
                  <a:ext uri="{FF2B5EF4-FFF2-40B4-BE49-F238E27FC236}">
                    <a16:creationId xmlns:a16="http://schemas.microsoft.com/office/drawing/2014/main" id="{1B21ECF1-3F9C-4488-AC81-6F934CD4FEEF}"/>
                  </a:ext>
                </a:extLst>
              </p:cNvPr>
              <p:cNvSpPr txBox="1">
                <a:spLocks noChangeArrowheads="1"/>
              </p:cNvSpPr>
              <p:nvPr/>
            </p:nvSpPr>
            <p:spPr bwMode="auto">
              <a:xfrm>
                <a:off x="5977743" y="2642181"/>
                <a:ext cx="2229470" cy="246221"/>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ln w="3175">
                    <a:noFill/>
                  </a:ln>
                  <a:solidFill>
                    <a:schemeClr val="bg1">
                      <a:lumMod val="50000"/>
                    </a:schemeClr>
                  </a:solidFill>
                  <a:effectLst>
                    <a:outerShdw blurRad="50800" dist="50800" dir="5400000" algn="ctr" rotWithShape="0">
                      <a:srgbClr val="000000">
                        <a:alpha val="0"/>
                      </a:srgbClr>
                    </a:outerShdw>
                  </a:effectLst>
                  <a:latin typeface="+mj-lt"/>
                  <a:ea typeface="맑은 고딕" pitchFamily="50" charset="-127"/>
                  <a:cs typeface="굴림" pitchFamily="50" charset="-127"/>
                </a:endParaRPr>
              </a:p>
            </p:txBody>
          </p:sp>
        </p:grpSp>
        <p:sp>
          <p:nvSpPr>
            <p:cNvPr id="80" name="TextBox 13">
              <a:extLst>
                <a:ext uri="{FF2B5EF4-FFF2-40B4-BE49-F238E27FC236}">
                  <a16:creationId xmlns:a16="http://schemas.microsoft.com/office/drawing/2014/main" id="{4ABEDDB6-F32C-413A-968C-55512D99A207}"/>
                </a:ext>
              </a:extLst>
            </p:cNvPr>
            <p:cNvSpPr txBox="1">
              <a:spLocks noChangeArrowheads="1"/>
            </p:cNvSpPr>
            <p:nvPr/>
          </p:nvSpPr>
          <p:spPr bwMode="auto">
            <a:xfrm>
              <a:off x="5046193" y="1296569"/>
              <a:ext cx="652743" cy="646331"/>
            </a:xfrm>
            <a:prstGeom prst="rect">
              <a:avLst/>
            </a:prstGeom>
            <a:noFill/>
            <a:ln w="9525">
              <a:noFill/>
              <a:miter lim="800000"/>
              <a:headEnd/>
              <a:tailEnd/>
            </a:ln>
          </p:spPr>
          <p:txBody>
            <a:bodyPr wrap="none">
              <a:spAutoFit/>
            </a:bodyPr>
            <a:lstStyle/>
            <a:p>
              <a:pPr algn="ctr"/>
              <a:r>
                <a:rPr lang="en-US" altLang="ko-KR"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rPr>
                <a:t>04</a:t>
              </a:r>
              <a:endParaRPr lang="ko-KR" altLang="en-US"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endParaRPr>
            </a:p>
          </p:txBody>
        </p:sp>
      </p:grpSp>
      <p:sp>
        <p:nvSpPr>
          <p:cNvPr id="83" name="Minus Sign 82">
            <a:extLst>
              <a:ext uri="{FF2B5EF4-FFF2-40B4-BE49-F238E27FC236}">
                <a16:creationId xmlns:a16="http://schemas.microsoft.com/office/drawing/2014/main" id="{141C3147-5F08-4B47-A4CD-55B0689EC0C4}"/>
              </a:ext>
            </a:extLst>
          </p:cNvPr>
          <p:cNvSpPr/>
          <p:nvPr/>
        </p:nvSpPr>
        <p:spPr>
          <a:xfrm flipH="1">
            <a:off x="6862997" y="2788949"/>
            <a:ext cx="45719" cy="2296952"/>
          </a:xfrm>
          <a:prstGeom prst="mathMinus">
            <a:avLst/>
          </a:prstGeom>
          <a:solidFill>
            <a:srgbClr val="9D5403"/>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85" name="Straight Connector 84">
            <a:extLst>
              <a:ext uri="{FF2B5EF4-FFF2-40B4-BE49-F238E27FC236}">
                <a16:creationId xmlns:a16="http://schemas.microsoft.com/office/drawing/2014/main" id="{C65DBBEF-C8C7-4B45-AF73-BE2DA1906954}"/>
              </a:ext>
            </a:extLst>
          </p:cNvPr>
          <p:cNvCxnSpPr>
            <a:cxnSpLocks/>
          </p:cNvCxnSpPr>
          <p:nvPr/>
        </p:nvCxnSpPr>
        <p:spPr>
          <a:xfrm>
            <a:off x="1774726" y="1390334"/>
            <a:ext cx="230425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그룹 1">
            <a:extLst>
              <a:ext uri="{FF2B5EF4-FFF2-40B4-BE49-F238E27FC236}">
                <a16:creationId xmlns:a16="http://schemas.microsoft.com/office/drawing/2014/main" id="{E5C7A631-C46F-4054-A739-555F04922BDD}"/>
              </a:ext>
            </a:extLst>
          </p:cNvPr>
          <p:cNvGrpSpPr/>
          <p:nvPr/>
        </p:nvGrpSpPr>
        <p:grpSpPr>
          <a:xfrm>
            <a:off x="567072" y="863350"/>
            <a:ext cx="2863232" cy="646331"/>
            <a:chOff x="5046193" y="1296569"/>
            <a:chExt cx="2863232" cy="646331"/>
          </a:xfrm>
        </p:grpSpPr>
        <p:grpSp>
          <p:nvGrpSpPr>
            <p:cNvPr id="15" name="그룹 86">
              <a:extLst>
                <a:ext uri="{FF2B5EF4-FFF2-40B4-BE49-F238E27FC236}">
                  <a16:creationId xmlns:a16="http://schemas.microsoft.com/office/drawing/2014/main" id="{606A65A7-5A9E-49D6-AD17-4B610FCFB4D7}"/>
                </a:ext>
              </a:extLst>
            </p:cNvPr>
            <p:cNvGrpSpPr/>
            <p:nvPr/>
          </p:nvGrpSpPr>
          <p:grpSpPr>
            <a:xfrm>
              <a:off x="5679955" y="1334542"/>
              <a:ext cx="2229470" cy="526553"/>
              <a:chOff x="5977743" y="2361849"/>
              <a:chExt cx="2229470" cy="526553"/>
            </a:xfrm>
          </p:grpSpPr>
          <p:sp>
            <p:nvSpPr>
              <p:cNvPr id="17" name="Text Box 5">
                <a:extLst>
                  <a:ext uri="{FF2B5EF4-FFF2-40B4-BE49-F238E27FC236}">
                    <a16:creationId xmlns:a16="http://schemas.microsoft.com/office/drawing/2014/main" id="{44EA4555-DD6A-425C-87B1-E6360747203D}"/>
                  </a:ext>
                </a:extLst>
              </p:cNvPr>
              <p:cNvSpPr txBox="1">
                <a:spLocks noChangeArrowheads="1"/>
              </p:cNvSpPr>
              <p:nvPr/>
            </p:nvSpPr>
            <p:spPr bwMode="auto">
              <a:xfrm>
                <a:off x="5977743" y="2361849"/>
                <a:ext cx="2153896" cy="5232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sz="2800"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rPr>
                  <a:t>Background</a:t>
                </a:r>
                <a:endParaRPr lang="en-US" altLang="ko-KR"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endParaRPr>
              </a:p>
            </p:txBody>
          </p:sp>
          <p:sp>
            <p:nvSpPr>
              <p:cNvPr id="18" name="Text Box 11">
                <a:extLst>
                  <a:ext uri="{FF2B5EF4-FFF2-40B4-BE49-F238E27FC236}">
                    <a16:creationId xmlns:a16="http://schemas.microsoft.com/office/drawing/2014/main" id="{DDE86FB1-DB03-4B3B-9EF5-A0ACF77A1F39}"/>
                  </a:ext>
                </a:extLst>
              </p:cNvPr>
              <p:cNvSpPr txBox="1">
                <a:spLocks noChangeArrowheads="1"/>
              </p:cNvSpPr>
              <p:nvPr/>
            </p:nvSpPr>
            <p:spPr bwMode="auto">
              <a:xfrm>
                <a:off x="5977743" y="2642181"/>
                <a:ext cx="2229470" cy="246221"/>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ln w="3175">
                    <a:noFill/>
                  </a:ln>
                  <a:solidFill>
                    <a:schemeClr val="bg1">
                      <a:lumMod val="50000"/>
                    </a:schemeClr>
                  </a:solidFill>
                  <a:effectLst>
                    <a:outerShdw blurRad="50800" dist="50800" dir="5400000" algn="ctr" rotWithShape="0">
                      <a:srgbClr val="000000">
                        <a:alpha val="0"/>
                      </a:srgbClr>
                    </a:outerShdw>
                  </a:effectLst>
                  <a:latin typeface="+mj-lt"/>
                  <a:ea typeface="맑은 고딕" pitchFamily="50" charset="-127"/>
                  <a:cs typeface="굴림" pitchFamily="50" charset="-127"/>
                </a:endParaRPr>
              </a:p>
            </p:txBody>
          </p:sp>
        </p:grpSp>
        <p:sp>
          <p:nvSpPr>
            <p:cNvPr id="16" name="TextBox 13">
              <a:extLst>
                <a:ext uri="{FF2B5EF4-FFF2-40B4-BE49-F238E27FC236}">
                  <a16:creationId xmlns:a16="http://schemas.microsoft.com/office/drawing/2014/main" id="{A0F86F99-C9DB-42BC-9812-C7D830FFD4D0}"/>
                </a:ext>
              </a:extLst>
            </p:cNvPr>
            <p:cNvSpPr txBox="1">
              <a:spLocks noChangeArrowheads="1"/>
            </p:cNvSpPr>
            <p:nvPr/>
          </p:nvSpPr>
          <p:spPr bwMode="auto">
            <a:xfrm>
              <a:off x="5046193" y="1296569"/>
              <a:ext cx="652743" cy="646331"/>
            </a:xfrm>
            <a:prstGeom prst="rect">
              <a:avLst/>
            </a:prstGeom>
            <a:noFill/>
            <a:ln w="9525">
              <a:noFill/>
              <a:miter lim="800000"/>
              <a:headEnd/>
              <a:tailEnd/>
            </a:ln>
          </p:spPr>
          <p:txBody>
            <a:bodyPr wrap="none">
              <a:spAutoFit/>
            </a:bodyPr>
            <a:lstStyle/>
            <a:p>
              <a:pPr algn="ctr"/>
              <a:r>
                <a:rPr lang="en-US" altLang="ko-KR"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rPr>
                <a:t>01</a:t>
              </a:r>
              <a:endParaRPr lang="ko-KR" altLang="en-US"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endParaRPr>
            </a:p>
          </p:txBody>
        </p:sp>
      </p:grpSp>
      <p:pic>
        <p:nvPicPr>
          <p:cNvPr id="3" name="Picture 2">
            <a:extLst>
              <a:ext uri="{FF2B5EF4-FFF2-40B4-BE49-F238E27FC236}">
                <a16:creationId xmlns:a16="http://schemas.microsoft.com/office/drawing/2014/main" id="{BE6354C8-F03C-4C20-8911-43CCD3AEBA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98862" y="564160"/>
            <a:ext cx="1197546" cy="1197546"/>
          </a:xfrm>
          <a:prstGeom prst="rect">
            <a:avLst/>
          </a:prstGeom>
        </p:spPr>
      </p:pic>
      <p:sp>
        <p:nvSpPr>
          <p:cNvPr id="4" name="TextBox 3">
            <a:extLst>
              <a:ext uri="{FF2B5EF4-FFF2-40B4-BE49-F238E27FC236}">
                <a16:creationId xmlns:a16="http://schemas.microsoft.com/office/drawing/2014/main" id="{88110EE7-F0A5-4938-80D5-DF27BCD843BA}"/>
              </a:ext>
            </a:extLst>
          </p:cNvPr>
          <p:cNvSpPr txBox="1"/>
          <p:nvPr/>
        </p:nvSpPr>
        <p:spPr>
          <a:xfrm>
            <a:off x="567072" y="1636116"/>
            <a:ext cx="6336704" cy="1323439"/>
          </a:xfrm>
          <a:prstGeom prst="rect">
            <a:avLst/>
          </a:prstGeom>
          <a:noFill/>
        </p:spPr>
        <p:txBody>
          <a:bodyPr wrap="square" rtlCol="0">
            <a:spAutoFit/>
          </a:bodyPr>
          <a:lstStyle/>
          <a:p>
            <a:r>
              <a:rPr lang="en-US" dirty="0">
                <a:solidFill>
                  <a:schemeClr val="bg1"/>
                </a:solidFill>
              </a:rPr>
              <a:t>This report provides an overview of pizza sales data from January 2015 to December 2015. Data was collected from various pizza joints across the United States and analyzed to uncover trends and patterns in pizza sales.</a:t>
            </a:r>
            <a:endParaRPr lang="en-IN" dirty="0">
              <a:solidFill>
                <a:schemeClr val="bg1"/>
              </a:solidFill>
            </a:endParaRPr>
          </a:p>
        </p:txBody>
      </p:sp>
      <p:grpSp>
        <p:nvGrpSpPr>
          <p:cNvPr id="19" name="그룹 1">
            <a:extLst>
              <a:ext uri="{FF2B5EF4-FFF2-40B4-BE49-F238E27FC236}">
                <a16:creationId xmlns:a16="http://schemas.microsoft.com/office/drawing/2014/main" id="{5D7C9E72-9F2D-4EEB-BE5D-09F86ABC2DC9}"/>
              </a:ext>
            </a:extLst>
          </p:cNvPr>
          <p:cNvGrpSpPr/>
          <p:nvPr/>
        </p:nvGrpSpPr>
        <p:grpSpPr>
          <a:xfrm>
            <a:off x="4799062" y="3933850"/>
            <a:ext cx="4015294" cy="720080"/>
            <a:chOff x="5046193" y="1296569"/>
            <a:chExt cx="3451744" cy="992080"/>
          </a:xfrm>
        </p:grpSpPr>
        <p:grpSp>
          <p:nvGrpSpPr>
            <p:cNvPr id="20" name="그룹 86">
              <a:extLst>
                <a:ext uri="{FF2B5EF4-FFF2-40B4-BE49-F238E27FC236}">
                  <a16:creationId xmlns:a16="http://schemas.microsoft.com/office/drawing/2014/main" id="{625E663C-5483-43B1-8DFF-1FBB84F949DF}"/>
                </a:ext>
              </a:extLst>
            </p:cNvPr>
            <p:cNvGrpSpPr/>
            <p:nvPr/>
          </p:nvGrpSpPr>
          <p:grpSpPr>
            <a:xfrm>
              <a:off x="5603307" y="1334542"/>
              <a:ext cx="2894630" cy="954107"/>
              <a:chOff x="5901095" y="2361849"/>
              <a:chExt cx="2894630" cy="954107"/>
            </a:xfrm>
          </p:grpSpPr>
          <p:sp>
            <p:nvSpPr>
              <p:cNvPr id="22" name="Text Box 5">
                <a:extLst>
                  <a:ext uri="{FF2B5EF4-FFF2-40B4-BE49-F238E27FC236}">
                    <a16:creationId xmlns:a16="http://schemas.microsoft.com/office/drawing/2014/main" id="{A3AE49B3-86B3-4C33-876A-C9F6F361A6ED}"/>
                  </a:ext>
                </a:extLst>
              </p:cNvPr>
              <p:cNvSpPr txBox="1">
                <a:spLocks noChangeArrowheads="1"/>
              </p:cNvSpPr>
              <p:nvPr/>
            </p:nvSpPr>
            <p:spPr bwMode="auto">
              <a:xfrm>
                <a:off x="5901095" y="2361849"/>
                <a:ext cx="2894630" cy="95410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sz="2800"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rPr>
                  <a:t>Problem Statement</a:t>
                </a:r>
                <a:endParaRPr lang="en-US" altLang="ko-KR" b="1" dirty="0">
                  <a:ln w="3175">
                    <a:noFill/>
                  </a:ln>
                  <a:solidFill>
                    <a:srgbClr val="774003"/>
                  </a:solidFill>
                  <a:effectLst>
                    <a:outerShdw blurRad="50800" dist="50800" dir="5400000" algn="ctr" rotWithShape="0">
                      <a:srgbClr val="000000">
                        <a:alpha val="0"/>
                      </a:srgbClr>
                    </a:outerShdw>
                  </a:effectLst>
                  <a:latin typeface="+mj-lt"/>
                  <a:ea typeface="맑은 고딕" pitchFamily="50" charset="-127"/>
                </a:endParaRPr>
              </a:p>
            </p:txBody>
          </p:sp>
          <p:sp>
            <p:nvSpPr>
              <p:cNvPr id="23" name="Text Box 11">
                <a:extLst>
                  <a:ext uri="{FF2B5EF4-FFF2-40B4-BE49-F238E27FC236}">
                    <a16:creationId xmlns:a16="http://schemas.microsoft.com/office/drawing/2014/main" id="{416FFA7F-423A-4FF2-9B41-0405F55053F7}"/>
                  </a:ext>
                </a:extLst>
              </p:cNvPr>
              <p:cNvSpPr txBox="1">
                <a:spLocks noChangeArrowheads="1"/>
              </p:cNvSpPr>
              <p:nvPr/>
            </p:nvSpPr>
            <p:spPr bwMode="auto">
              <a:xfrm>
                <a:off x="5901095" y="2592682"/>
                <a:ext cx="2229470" cy="246221"/>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ln w="3175">
                    <a:noFill/>
                  </a:ln>
                  <a:solidFill>
                    <a:schemeClr val="bg1">
                      <a:lumMod val="50000"/>
                    </a:schemeClr>
                  </a:solidFill>
                  <a:effectLst>
                    <a:outerShdw blurRad="50800" dist="50800" dir="5400000" algn="ctr" rotWithShape="0">
                      <a:srgbClr val="000000">
                        <a:alpha val="0"/>
                      </a:srgbClr>
                    </a:outerShdw>
                  </a:effectLst>
                  <a:latin typeface="+mj-lt"/>
                  <a:ea typeface="맑은 고딕" pitchFamily="50" charset="-127"/>
                  <a:cs typeface="굴림" pitchFamily="50" charset="-127"/>
                </a:endParaRPr>
              </a:p>
            </p:txBody>
          </p:sp>
        </p:grpSp>
        <p:sp>
          <p:nvSpPr>
            <p:cNvPr id="21" name="TextBox 13">
              <a:extLst>
                <a:ext uri="{FF2B5EF4-FFF2-40B4-BE49-F238E27FC236}">
                  <a16:creationId xmlns:a16="http://schemas.microsoft.com/office/drawing/2014/main" id="{51EF5E12-8AD9-4DFF-B80D-3335A4C5BDB9}"/>
                </a:ext>
              </a:extLst>
            </p:cNvPr>
            <p:cNvSpPr txBox="1">
              <a:spLocks noChangeArrowheads="1"/>
            </p:cNvSpPr>
            <p:nvPr/>
          </p:nvSpPr>
          <p:spPr bwMode="auto">
            <a:xfrm>
              <a:off x="5046193" y="1296569"/>
              <a:ext cx="652743" cy="646331"/>
            </a:xfrm>
            <a:prstGeom prst="rect">
              <a:avLst/>
            </a:prstGeom>
            <a:noFill/>
            <a:ln w="9525">
              <a:noFill/>
              <a:miter lim="800000"/>
              <a:headEnd/>
              <a:tailEnd/>
            </a:ln>
          </p:spPr>
          <p:txBody>
            <a:bodyPr wrap="none">
              <a:spAutoFit/>
            </a:bodyPr>
            <a:lstStyle/>
            <a:p>
              <a:pPr algn="ctr"/>
              <a:r>
                <a:rPr lang="en-US" altLang="ko-KR"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rPr>
                <a:t>02</a:t>
              </a:r>
              <a:endParaRPr lang="ko-KR" altLang="en-US" sz="3600" b="1" dirty="0">
                <a:ln w="3175">
                  <a:noFill/>
                </a:ln>
                <a:solidFill>
                  <a:srgbClr val="DB9047"/>
                </a:solidFill>
                <a:effectLst>
                  <a:outerShdw blurRad="50800" dist="50800" dir="5400000" algn="ctr" rotWithShape="0">
                    <a:srgbClr val="000000">
                      <a:alpha val="0"/>
                    </a:srgbClr>
                  </a:outerShdw>
                </a:effectLst>
                <a:latin typeface="+mj-lt"/>
                <a:ea typeface="맑은 고딕" pitchFamily="50" charset="-127"/>
              </a:endParaRPr>
            </a:p>
          </p:txBody>
        </p:sp>
      </p:grpSp>
      <p:sp>
        <p:nvSpPr>
          <p:cNvPr id="24" name="TextBox 23">
            <a:extLst>
              <a:ext uri="{FF2B5EF4-FFF2-40B4-BE49-F238E27FC236}">
                <a16:creationId xmlns:a16="http://schemas.microsoft.com/office/drawing/2014/main" id="{95760923-FFD1-46E9-8DD3-4B54D5164717}"/>
              </a:ext>
            </a:extLst>
          </p:cNvPr>
          <p:cNvSpPr txBox="1"/>
          <p:nvPr/>
        </p:nvSpPr>
        <p:spPr>
          <a:xfrm>
            <a:off x="4872246" y="4681492"/>
            <a:ext cx="6336704" cy="1631216"/>
          </a:xfrm>
          <a:prstGeom prst="rect">
            <a:avLst/>
          </a:prstGeom>
          <a:noFill/>
        </p:spPr>
        <p:txBody>
          <a:bodyPr wrap="square" rtlCol="0">
            <a:spAutoFit/>
          </a:bodyPr>
          <a:lstStyle/>
          <a:p>
            <a:r>
              <a:rPr lang="en-US" dirty="0">
                <a:solidFill>
                  <a:schemeClr val="bg1"/>
                </a:solidFill>
              </a:rPr>
              <a:t>The pizza restaurant has recently experienced a decline in sales and aims to boost them by examining customer and order data. Management plans to conduct a thorough analysis of order data and consumer behavior to identify key trends and areas for improvement.</a:t>
            </a:r>
            <a:endParaRPr lang="en-IN" dirty="0">
              <a:solidFill>
                <a:schemeClr val="bg1"/>
              </a:solidFill>
            </a:endParaRPr>
          </a:p>
        </p:txBody>
      </p:sp>
      <p:pic>
        <p:nvPicPr>
          <p:cNvPr id="6" name="Picture 5">
            <a:extLst>
              <a:ext uri="{FF2B5EF4-FFF2-40B4-BE49-F238E27FC236}">
                <a16:creationId xmlns:a16="http://schemas.microsoft.com/office/drawing/2014/main" id="{8B9D97DF-3A77-4259-9A1A-2B8C00B976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71470" y="3781706"/>
            <a:ext cx="1051930" cy="10519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3"/>
          <p:cNvSpPr>
            <a:spLocks noGrp="1"/>
          </p:cNvSpPr>
          <p:nvPr>
            <p:ph idx="1"/>
          </p:nvPr>
        </p:nvSpPr>
        <p:spPr>
          <a:xfrm>
            <a:off x="599304" y="1269554"/>
            <a:ext cx="10971372" cy="4824535"/>
          </a:xfrm>
        </p:spPr>
        <p:txBody>
          <a:bodyPr>
            <a:normAutofit/>
          </a:bodyPr>
          <a:lstStyle/>
          <a:p>
            <a:endParaRPr lang="en-US" altLang="ko-KR" sz="2400" i="0" dirty="0">
              <a:solidFill>
                <a:schemeClr val="bg1"/>
              </a:solidFill>
              <a:highlight>
                <a:srgbClr val="9D5403"/>
              </a:highlight>
            </a:endParaRPr>
          </a:p>
          <a:p>
            <a:r>
              <a:rPr lang="en-US" altLang="ko-KR" sz="2400" i="0" dirty="0">
                <a:solidFill>
                  <a:schemeClr val="bg1"/>
                </a:solidFill>
              </a:rPr>
              <a:t>		</a:t>
            </a:r>
          </a:p>
        </p:txBody>
      </p:sp>
      <p:sp>
        <p:nvSpPr>
          <p:cNvPr id="2" name="제목 1"/>
          <p:cNvSpPr>
            <a:spLocks noGrp="1"/>
          </p:cNvSpPr>
          <p:nvPr>
            <p:ph type="title"/>
          </p:nvPr>
        </p:nvSpPr>
        <p:spPr/>
        <p:txBody>
          <a:bodyPr/>
          <a:lstStyle/>
          <a:p>
            <a:r>
              <a:rPr lang="en-US" altLang="ko-KR" dirty="0"/>
              <a:t>Recommended Analysis : KPI’s</a:t>
            </a:r>
            <a:endParaRPr lang="ko-KR" altLang="en-US" dirty="0"/>
          </a:p>
        </p:txBody>
      </p:sp>
      <p:pic>
        <p:nvPicPr>
          <p:cNvPr id="5" name="Picture 4">
            <a:extLst>
              <a:ext uri="{FF2B5EF4-FFF2-40B4-BE49-F238E27FC236}">
                <a16:creationId xmlns:a16="http://schemas.microsoft.com/office/drawing/2014/main" id="{7884882A-2E7B-401E-9B85-51F033DDEC92}"/>
              </a:ext>
            </a:extLst>
          </p:cNvPr>
          <p:cNvPicPr>
            <a:picLocks noChangeAspect="1"/>
          </p:cNvPicPr>
          <p:nvPr/>
        </p:nvPicPr>
        <p:blipFill>
          <a:blip r:embed="rId2"/>
          <a:stretch>
            <a:fillRect/>
          </a:stretch>
        </p:blipFill>
        <p:spPr>
          <a:xfrm>
            <a:off x="629954" y="1516690"/>
            <a:ext cx="8888065" cy="2114845"/>
          </a:xfrm>
          <a:prstGeom prst="rect">
            <a:avLst/>
          </a:prstGeom>
        </p:spPr>
      </p:pic>
      <p:sp>
        <p:nvSpPr>
          <p:cNvPr id="6" name="Rectangle 5">
            <a:extLst>
              <a:ext uri="{FF2B5EF4-FFF2-40B4-BE49-F238E27FC236}">
                <a16:creationId xmlns:a16="http://schemas.microsoft.com/office/drawing/2014/main" id="{49E12B19-6496-4B51-8592-0755EECA557E}"/>
              </a:ext>
            </a:extLst>
          </p:cNvPr>
          <p:cNvSpPr/>
          <p:nvPr/>
        </p:nvSpPr>
        <p:spPr>
          <a:xfrm>
            <a:off x="619737" y="1025936"/>
            <a:ext cx="8898282"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1. The sum of the total price of all orders</a:t>
            </a:r>
            <a:endParaRPr lang="en-IN" dirty="0"/>
          </a:p>
        </p:txBody>
      </p:sp>
      <p:sp>
        <p:nvSpPr>
          <p:cNvPr id="8" name="Rectangle 7">
            <a:extLst>
              <a:ext uri="{FF2B5EF4-FFF2-40B4-BE49-F238E27FC236}">
                <a16:creationId xmlns:a16="http://schemas.microsoft.com/office/drawing/2014/main" id="{CF8627F3-70FC-416C-8FAD-998831E1BC34}"/>
              </a:ext>
            </a:extLst>
          </p:cNvPr>
          <p:cNvSpPr/>
          <p:nvPr/>
        </p:nvSpPr>
        <p:spPr>
          <a:xfrm>
            <a:off x="609520" y="3760630"/>
            <a:ext cx="8898282"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2. The average amount spend per order</a:t>
            </a:r>
            <a:endParaRPr lang="en-IN" dirty="0"/>
          </a:p>
        </p:txBody>
      </p:sp>
      <p:pic>
        <p:nvPicPr>
          <p:cNvPr id="11" name="Picture 10">
            <a:extLst>
              <a:ext uri="{FF2B5EF4-FFF2-40B4-BE49-F238E27FC236}">
                <a16:creationId xmlns:a16="http://schemas.microsoft.com/office/drawing/2014/main" id="{68F78283-8CE7-4990-9598-B9D751E1CDC8}"/>
              </a:ext>
            </a:extLst>
          </p:cNvPr>
          <p:cNvPicPr>
            <a:picLocks noChangeAspect="1"/>
          </p:cNvPicPr>
          <p:nvPr/>
        </p:nvPicPr>
        <p:blipFill>
          <a:blip r:embed="rId3"/>
          <a:stretch>
            <a:fillRect/>
          </a:stretch>
        </p:blipFill>
        <p:spPr>
          <a:xfrm>
            <a:off x="578564" y="4304490"/>
            <a:ext cx="8939456" cy="200562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3"/>
          <p:cNvSpPr>
            <a:spLocks noGrp="1"/>
          </p:cNvSpPr>
          <p:nvPr>
            <p:ph idx="1"/>
          </p:nvPr>
        </p:nvSpPr>
        <p:spPr>
          <a:xfrm>
            <a:off x="599304" y="1269554"/>
            <a:ext cx="10971372" cy="4824535"/>
          </a:xfrm>
        </p:spPr>
        <p:txBody>
          <a:bodyPr>
            <a:normAutofit/>
          </a:bodyPr>
          <a:lstStyle/>
          <a:p>
            <a:endParaRPr lang="en-US" altLang="ko-KR" sz="2400" i="0" dirty="0">
              <a:solidFill>
                <a:schemeClr val="bg1"/>
              </a:solidFill>
              <a:highlight>
                <a:srgbClr val="9D5403"/>
              </a:highlight>
            </a:endParaRPr>
          </a:p>
          <a:p>
            <a:r>
              <a:rPr lang="en-US" altLang="ko-KR" sz="2400" i="0" dirty="0">
                <a:solidFill>
                  <a:schemeClr val="bg1"/>
                </a:solidFill>
              </a:rPr>
              <a:t>		</a:t>
            </a:r>
          </a:p>
        </p:txBody>
      </p:sp>
      <p:sp>
        <p:nvSpPr>
          <p:cNvPr id="2" name="제목 1"/>
          <p:cNvSpPr>
            <a:spLocks noGrp="1"/>
          </p:cNvSpPr>
          <p:nvPr>
            <p:ph type="title"/>
          </p:nvPr>
        </p:nvSpPr>
        <p:spPr/>
        <p:txBody>
          <a:bodyPr/>
          <a:lstStyle/>
          <a:p>
            <a:r>
              <a:rPr lang="en-US" altLang="ko-KR" dirty="0"/>
              <a:t>Recommended Analysis : KPI’s</a:t>
            </a:r>
            <a:endParaRPr lang="ko-KR" altLang="en-US" dirty="0"/>
          </a:p>
        </p:txBody>
      </p:sp>
      <p:sp>
        <p:nvSpPr>
          <p:cNvPr id="6" name="Rectangle 5">
            <a:extLst>
              <a:ext uri="{FF2B5EF4-FFF2-40B4-BE49-F238E27FC236}">
                <a16:creationId xmlns:a16="http://schemas.microsoft.com/office/drawing/2014/main" id="{49E12B19-6496-4B51-8592-0755EECA557E}"/>
              </a:ext>
            </a:extLst>
          </p:cNvPr>
          <p:cNvSpPr/>
          <p:nvPr/>
        </p:nvSpPr>
        <p:spPr>
          <a:xfrm>
            <a:off x="619737" y="1025936"/>
            <a:ext cx="8898282"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3. The sum of the quantities of all pizza sold.</a:t>
            </a:r>
            <a:endParaRPr lang="en-IN" dirty="0"/>
          </a:p>
        </p:txBody>
      </p:sp>
      <p:sp>
        <p:nvSpPr>
          <p:cNvPr id="8" name="Rectangle 7">
            <a:extLst>
              <a:ext uri="{FF2B5EF4-FFF2-40B4-BE49-F238E27FC236}">
                <a16:creationId xmlns:a16="http://schemas.microsoft.com/office/drawing/2014/main" id="{CF8627F3-70FC-416C-8FAD-998831E1BC34}"/>
              </a:ext>
            </a:extLst>
          </p:cNvPr>
          <p:cNvSpPr/>
          <p:nvPr/>
        </p:nvSpPr>
        <p:spPr>
          <a:xfrm>
            <a:off x="609520" y="3760630"/>
            <a:ext cx="8898282"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4. The total number of order placed.</a:t>
            </a:r>
            <a:endParaRPr lang="en-IN" dirty="0"/>
          </a:p>
        </p:txBody>
      </p:sp>
      <p:pic>
        <p:nvPicPr>
          <p:cNvPr id="3" name="Picture 2">
            <a:extLst>
              <a:ext uri="{FF2B5EF4-FFF2-40B4-BE49-F238E27FC236}">
                <a16:creationId xmlns:a16="http://schemas.microsoft.com/office/drawing/2014/main" id="{106A37FC-A1B8-4171-AAD6-C0A5E0D55A64}"/>
              </a:ext>
            </a:extLst>
          </p:cNvPr>
          <p:cNvPicPr>
            <a:picLocks noChangeAspect="1"/>
          </p:cNvPicPr>
          <p:nvPr/>
        </p:nvPicPr>
        <p:blipFill>
          <a:blip r:embed="rId2"/>
          <a:stretch>
            <a:fillRect/>
          </a:stretch>
        </p:blipFill>
        <p:spPr>
          <a:xfrm>
            <a:off x="633861" y="1538643"/>
            <a:ext cx="8873941" cy="1952898"/>
          </a:xfrm>
          <a:prstGeom prst="rect">
            <a:avLst/>
          </a:prstGeom>
        </p:spPr>
      </p:pic>
      <p:pic>
        <p:nvPicPr>
          <p:cNvPr id="7" name="Picture 6">
            <a:extLst>
              <a:ext uri="{FF2B5EF4-FFF2-40B4-BE49-F238E27FC236}">
                <a16:creationId xmlns:a16="http://schemas.microsoft.com/office/drawing/2014/main" id="{79E4281D-AC6E-47B7-A408-614F712BFD07}"/>
              </a:ext>
            </a:extLst>
          </p:cNvPr>
          <p:cNvPicPr>
            <a:picLocks noChangeAspect="1"/>
          </p:cNvPicPr>
          <p:nvPr/>
        </p:nvPicPr>
        <p:blipFill>
          <a:blip r:embed="rId3"/>
          <a:stretch>
            <a:fillRect/>
          </a:stretch>
        </p:blipFill>
        <p:spPr>
          <a:xfrm>
            <a:off x="586096" y="4281005"/>
            <a:ext cx="8898281" cy="2029108"/>
          </a:xfrm>
          <a:prstGeom prst="rect">
            <a:avLst/>
          </a:prstGeom>
        </p:spPr>
      </p:pic>
    </p:spTree>
    <p:extLst>
      <p:ext uri="{BB962C8B-B14F-4D97-AF65-F5344CB8AC3E}">
        <p14:creationId xmlns:p14="http://schemas.microsoft.com/office/powerpoint/2010/main" val="9622318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3"/>
          <p:cNvSpPr>
            <a:spLocks noGrp="1"/>
          </p:cNvSpPr>
          <p:nvPr>
            <p:ph idx="1"/>
          </p:nvPr>
        </p:nvSpPr>
        <p:spPr>
          <a:xfrm>
            <a:off x="599304" y="1269554"/>
            <a:ext cx="10971372" cy="4824535"/>
          </a:xfrm>
        </p:spPr>
        <p:txBody>
          <a:bodyPr>
            <a:normAutofit/>
          </a:bodyPr>
          <a:lstStyle/>
          <a:p>
            <a:endParaRPr lang="en-US" altLang="ko-KR" sz="2400" i="0" dirty="0">
              <a:solidFill>
                <a:schemeClr val="bg1"/>
              </a:solidFill>
              <a:highlight>
                <a:srgbClr val="9D5403"/>
              </a:highlight>
            </a:endParaRPr>
          </a:p>
          <a:p>
            <a:r>
              <a:rPr lang="en-US" altLang="ko-KR" sz="2400" i="0" dirty="0">
                <a:solidFill>
                  <a:schemeClr val="bg1"/>
                </a:solidFill>
              </a:rPr>
              <a:t>		</a:t>
            </a:r>
          </a:p>
        </p:txBody>
      </p:sp>
      <p:sp>
        <p:nvSpPr>
          <p:cNvPr id="2" name="제목 1"/>
          <p:cNvSpPr>
            <a:spLocks noGrp="1"/>
          </p:cNvSpPr>
          <p:nvPr>
            <p:ph type="title"/>
          </p:nvPr>
        </p:nvSpPr>
        <p:spPr/>
        <p:txBody>
          <a:bodyPr/>
          <a:lstStyle/>
          <a:p>
            <a:r>
              <a:rPr lang="en-US" altLang="ko-KR" dirty="0"/>
              <a:t>Recommended Analysis : KPI’s</a:t>
            </a:r>
            <a:endParaRPr lang="ko-KR" altLang="en-US" dirty="0"/>
          </a:p>
        </p:txBody>
      </p:sp>
      <p:sp>
        <p:nvSpPr>
          <p:cNvPr id="6" name="Rectangle 5">
            <a:extLst>
              <a:ext uri="{FF2B5EF4-FFF2-40B4-BE49-F238E27FC236}">
                <a16:creationId xmlns:a16="http://schemas.microsoft.com/office/drawing/2014/main" id="{49E12B19-6496-4B51-8592-0755EECA557E}"/>
              </a:ext>
            </a:extLst>
          </p:cNvPr>
          <p:cNvSpPr/>
          <p:nvPr/>
        </p:nvSpPr>
        <p:spPr>
          <a:xfrm>
            <a:off x="619737" y="1025936"/>
            <a:ext cx="8898282"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5. The Average number of pizza sold per order</a:t>
            </a:r>
            <a:endParaRPr lang="en-IN" dirty="0"/>
          </a:p>
        </p:txBody>
      </p:sp>
      <p:pic>
        <p:nvPicPr>
          <p:cNvPr id="5" name="Picture 4">
            <a:extLst>
              <a:ext uri="{FF2B5EF4-FFF2-40B4-BE49-F238E27FC236}">
                <a16:creationId xmlns:a16="http://schemas.microsoft.com/office/drawing/2014/main" id="{73B2F29B-1FBA-4C21-8943-8466E1E2A3E4}"/>
              </a:ext>
            </a:extLst>
          </p:cNvPr>
          <p:cNvPicPr>
            <a:picLocks noChangeAspect="1"/>
          </p:cNvPicPr>
          <p:nvPr/>
        </p:nvPicPr>
        <p:blipFill>
          <a:blip r:embed="rId2"/>
          <a:stretch>
            <a:fillRect/>
          </a:stretch>
        </p:blipFill>
        <p:spPr>
          <a:xfrm>
            <a:off x="478583" y="1648971"/>
            <a:ext cx="9145016" cy="3286584"/>
          </a:xfrm>
          <a:prstGeom prst="rect">
            <a:avLst/>
          </a:prstGeom>
        </p:spPr>
      </p:pic>
    </p:spTree>
    <p:extLst>
      <p:ext uri="{BB962C8B-B14F-4D97-AF65-F5344CB8AC3E}">
        <p14:creationId xmlns:p14="http://schemas.microsoft.com/office/powerpoint/2010/main" val="18674955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3"/>
          <p:cNvSpPr>
            <a:spLocks noGrp="1"/>
          </p:cNvSpPr>
          <p:nvPr>
            <p:ph idx="1"/>
          </p:nvPr>
        </p:nvSpPr>
        <p:spPr>
          <a:xfrm>
            <a:off x="599304" y="1269554"/>
            <a:ext cx="10971372" cy="4824535"/>
          </a:xfrm>
        </p:spPr>
        <p:txBody>
          <a:bodyPr>
            <a:normAutofit/>
          </a:bodyPr>
          <a:lstStyle/>
          <a:p>
            <a:endParaRPr lang="en-US" altLang="ko-KR" sz="2400" i="0" dirty="0">
              <a:solidFill>
                <a:schemeClr val="bg1"/>
              </a:solidFill>
              <a:highlight>
                <a:srgbClr val="9D5403"/>
              </a:highlight>
            </a:endParaRPr>
          </a:p>
          <a:p>
            <a:r>
              <a:rPr lang="en-US" altLang="ko-KR" sz="2400" i="0" dirty="0">
                <a:solidFill>
                  <a:schemeClr val="bg1"/>
                </a:solidFill>
              </a:rPr>
              <a:t>		</a:t>
            </a:r>
          </a:p>
        </p:txBody>
      </p:sp>
      <p:sp>
        <p:nvSpPr>
          <p:cNvPr id="2" name="제목 1"/>
          <p:cNvSpPr>
            <a:spLocks noGrp="1"/>
          </p:cNvSpPr>
          <p:nvPr>
            <p:ph type="title"/>
          </p:nvPr>
        </p:nvSpPr>
        <p:spPr/>
        <p:txBody>
          <a:bodyPr/>
          <a:lstStyle/>
          <a:p>
            <a:r>
              <a:rPr lang="en-US" altLang="ko-KR" dirty="0"/>
              <a:t>Recommended Analysis : Problem statement</a:t>
            </a:r>
            <a:endParaRPr lang="ko-KR" altLang="en-US" dirty="0"/>
          </a:p>
        </p:txBody>
      </p:sp>
      <p:sp>
        <p:nvSpPr>
          <p:cNvPr id="6" name="Rectangle 5">
            <a:extLst>
              <a:ext uri="{FF2B5EF4-FFF2-40B4-BE49-F238E27FC236}">
                <a16:creationId xmlns:a16="http://schemas.microsoft.com/office/drawing/2014/main" id="{49E12B19-6496-4B51-8592-0755EECA557E}"/>
              </a:ext>
            </a:extLst>
          </p:cNvPr>
          <p:cNvSpPr/>
          <p:nvPr/>
        </p:nvSpPr>
        <p:spPr>
          <a:xfrm>
            <a:off x="619737" y="1235201"/>
            <a:ext cx="9230590"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1. Daily trend for total orders : Day wise total order</a:t>
            </a:r>
            <a:endParaRPr lang="en-IN" dirty="0"/>
          </a:p>
        </p:txBody>
      </p:sp>
      <p:pic>
        <p:nvPicPr>
          <p:cNvPr id="5" name="Picture 4">
            <a:extLst>
              <a:ext uri="{FF2B5EF4-FFF2-40B4-BE49-F238E27FC236}">
                <a16:creationId xmlns:a16="http://schemas.microsoft.com/office/drawing/2014/main" id="{C5C25935-FE8C-42FD-8A05-0C1F867C5611}"/>
              </a:ext>
            </a:extLst>
          </p:cNvPr>
          <p:cNvPicPr>
            <a:picLocks noChangeAspect="1"/>
          </p:cNvPicPr>
          <p:nvPr/>
        </p:nvPicPr>
        <p:blipFill>
          <a:blip r:embed="rId2"/>
          <a:stretch>
            <a:fillRect/>
          </a:stretch>
        </p:blipFill>
        <p:spPr>
          <a:xfrm>
            <a:off x="637047" y="1894152"/>
            <a:ext cx="9230590" cy="4382112"/>
          </a:xfrm>
          <a:prstGeom prst="rect">
            <a:avLst/>
          </a:prstGeom>
        </p:spPr>
      </p:pic>
    </p:spTree>
    <p:extLst>
      <p:ext uri="{BB962C8B-B14F-4D97-AF65-F5344CB8AC3E}">
        <p14:creationId xmlns:p14="http://schemas.microsoft.com/office/powerpoint/2010/main" val="4172064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3"/>
          <p:cNvSpPr>
            <a:spLocks noGrp="1"/>
          </p:cNvSpPr>
          <p:nvPr>
            <p:ph idx="1"/>
          </p:nvPr>
        </p:nvSpPr>
        <p:spPr>
          <a:xfrm>
            <a:off x="599304" y="1269554"/>
            <a:ext cx="10971372" cy="4824535"/>
          </a:xfrm>
        </p:spPr>
        <p:txBody>
          <a:bodyPr>
            <a:normAutofit/>
          </a:bodyPr>
          <a:lstStyle/>
          <a:p>
            <a:endParaRPr lang="en-US" altLang="ko-KR" sz="2400" i="0" dirty="0">
              <a:solidFill>
                <a:schemeClr val="bg1"/>
              </a:solidFill>
              <a:highlight>
                <a:srgbClr val="9D5403"/>
              </a:highlight>
            </a:endParaRPr>
          </a:p>
          <a:p>
            <a:r>
              <a:rPr lang="en-US" altLang="ko-KR" sz="2400" i="0" dirty="0">
                <a:solidFill>
                  <a:schemeClr val="bg1"/>
                </a:solidFill>
              </a:rPr>
              <a:t>		</a:t>
            </a:r>
          </a:p>
        </p:txBody>
      </p:sp>
      <p:sp>
        <p:nvSpPr>
          <p:cNvPr id="2" name="제목 1"/>
          <p:cNvSpPr>
            <a:spLocks noGrp="1"/>
          </p:cNvSpPr>
          <p:nvPr>
            <p:ph type="title"/>
          </p:nvPr>
        </p:nvSpPr>
        <p:spPr/>
        <p:txBody>
          <a:bodyPr/>
          <a:lstStyle/>
          <a:p>
            <a:r>
              <a:rPr lang="en-US" altLang="ko-KR" dirty="0"/>
              <a:t>Recommended Analysis : Problem statement</a:t>
            </a:r>
            <a:endParaRPr lang="ko-KR" altLang="en-US" dirty="0"/>
          </a:p>
        </p:txBody>
      </p:sp>
      <p:sp>
        <p:nvSpPr>
          <p:cNvPr id="6" name="Rectangle 5">
            <a:extLst>
              <a:ext uri="{FF2B5EF4-FFF2-40B4-BE49-F238E27FC236}">
                <a16:creationId xmlns:a16="http://schemas.microsoft.com/office/drawing/2014/main" id="{49E12B19-6496-4B51-8592-0755EECA557E}"/>
              </a:ext>
            </a:extLst>
          </p:cNvPr>
          <p:cNvSpPr/>
          <p:nvPr/>
        </p:nvSpPr>
        <p:spPr>
          <a:xfrm>
            <a:off x="619737" y="1235201"/>
            <a:ext cx="9230590"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2. Monthly trend for total orders : Month wise total order</a:t>
            </a:r>
            <a:endParaRPr lang="en-IN" dirty="0"/>
          </a:p>
        </p:txBody>
      </p:sp>
      <p:pic>
        <p:nvPicPr>
          <p:cNvPr id="3" name="Picture 2">
            <a:extLst>
              <a:ext uri="{FF2B5EF4-FFF2-40B4-BE49-F238E27FC236}">
                <a16:creationId xmlns:a16="http://schemas.microsoft.com/office/drawing/2014/main" id="{EBEFAFC0-5D1B-4990-8F5E-93AC6DBA71E3}"/>
              </a:ext>
            </a:extLst>
          </p:cNvPr>
          <p:cNvPicPr>
            <a:picLocks noChangeAspect="1"/>
          </p:cNvPicPr>
          <p:nvPr/>
        </p:nvPicPr>
        <p:blipFill>
          <a:blip r:embed="rId2"/>
          <a:stretch>
            <a:fillRect/>
          </a:stretch>
        </p:blipFill>
        <p:spPr>
          <a:xfrm>
            <a:off x="629687" y="1848920"/>
            <a:ext cx="9230590" cy="4564809"/>
          </a:xfrm>
          <a:prstGeom prst="rect">
            <a:avLst/>
          </a:prstGeom>
        </p:spPr>
      </p:pic>
    </p:spTree>
    <p:extLst>
      <p:ext uri="{BB962C8B-B14F-4D97-AF65-F5344CB8AC3E}">
        <p14:creationId xmlns:p14="http://schemas.microsoft.com/office/powerpoint/2010/main" val="621721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3"/>
          <p:cNvSpPr>
            <a:spLocks noGrp="1"/>
          </p:cNvSpPr>
          <p:nvPr>
            <p:ph idx="1"/>
          </p:nvPr>
        </p:nvSpPr>
        <p:spPr>
          <a:xfrm>
            <a:off x="599304" y="1269554"/>
            <a:ext cx="10971372" cy="4824535"/>
          </a:xfrm>
        </p:spPr>
        <p:txBody>
          <a:bodyPr>
            <a:normAutofit/>
          </a:bodyPr>
          <a:lstStyle/>
          <a:p>
            <a:endParaRPr lang="en-US" altLang="ko-KR" sz="2400" i="0" dirty="0">
              <a:solidFill>
                <a:schemeClr val="bg1"/>
              </a:solidFill>
              <a:highlight>
                <a:srgbClr val="9D5403"/>
              </a:highlight>
            </a:endParaRPr>
          </a:p>
          <a:p>
            <a:r>
              <a:rPr lang="en-US" altLang="ko-KR" sz="2400" i="0" dirty="0">
                <a:solidFill>
                  <a:schemeClr val="bg1"/>
                </a:solidFill>
              </a:rPr>
              <a:t>		</a:t>
            </a:r>
          </a:p>
        </p:txBody>
      </p:sp>
      <p:sp>
        <p:nvSpPr>
          <p:cNvPr id="2" name="제목 1"/>
          <p:cNvSpPr>
            <a:spLocks noGrp="1"/>
          </p:cNvSpPr>
          <p:nvPr>
            <p:ph type="title"/>
          </p:nvPr>
        </p:nvSpPr>
        <p:spPr/>
        <p:txBody>
          <a:bodyPr/>
          <a:lstStyle/>
          <a:p>
            <a:r>
              <a:rPr lang="en-US" altLang="ko-KR" dirty="0"/>
              <a:t>Recommended Analysis : Problem statement</a:t>
            </a:r>
            <a:endParaRPr lang="ko-KR" altLang="en-US" dirty="0"/>
          </a:p>
        </p:txBody>
      </p:sp>
      <p:sp>
        <p:nvSpPr>
          <p:cNvPr id="6" name="Rectangle 5">
            <a:extLst>
              <a:ext uri="{FF2B5EF4-FFF2-40B4-BE49-F238E27FC236}">
                <a16:creationId xmlns:a16="http://schemas.microsoft.com/office/drawing/2014/main" id="{49E12B19-6496-4B51-8592-0755EECA557E}"/>
              </a:ext>
            </a:extLst>
          </p:cNvPr>
          <p:cNvSpPr/>
          <p:nvPr/>
        </p:nvSpPr>
        <p:spPr>
          <a:xfrm>
            <a:off x="619737" y="1235201"/>
            <a:ext cx="9230590" cy="432048"/>
          </a:xfrm>
          <a:prstGeom prst="rect">
            <a:avLst/>
          </a:prstGeom>
          <a:solidFill>
            <a:srgbClr val="9D5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a:solidFill>
                  <a:schemeClr val="bg1"/>
                </a:solidFill>
              </a:rPr>
              <a:t>3. Percentage of total sales by category</a:t>
            </a:r>
            <a:endParaRPr lang="en-IN" dirty="0"/>
          </a:p>
        </p:txBody>
      </p:sp>
      <p:pic>
        <p:nvPicPr>
          <p:cNvPr id="5" name="Picture 4">
            <a:extLst>
              <a:ext uri="{FF2B5EF4-FFF2-40B4-BE49-F238E27FC236}">
                <a16:creationId xmlns:a16="http://schemas.microsoft.com/office/drawing/2014/main" id="{8292339D-D480-4563-B2A4-414BFDEB0BC3}"/>
              </a:ext>
            </a:extLst>
          </p:cNvPr>
          <p:cNvPicPr>
            <a:picLocks noChangeAspect="1"/>
          </p:cNvPicPr>
          <p:nvPr/>
        </p:nvPicPr>
        <p:blipFill>
          <a:blip r:embed="rId2"/>
          <a:stretch>
            <a:fillRect/>
          </a:stretch>
        </p:blipFill>
        <p:spPr>
          <a:xfrm>
            <a:off x="619737" y="1895634"/>
            <a:ext cx="9516803" cy="3572374"/>
          </a:xfrm>
          <a:prstGeom prst="rect">
            <a:avLst/>
          </a:prstGeom>
        </p:spPr>
      </p:pic>
    </p:spTree>
    <p:extLst>
      <p:ext uri="{BB962C8B-B14F-4D97-AF65-F5344CB8AC3E}">
        <p14:creationId xmlns:p14="http://schemas.microsoft.com/office/powerpoint/2010/main" val="26428958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12639</TotalTime>
  <Words>356</Words>
  <Application>Microsoft Office PowerPoint</Application>
  <PresentationFormat>Custom</PresentationFormat>
  <Paragraphs>64</Paragraphs>
  <Slides>14</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Calibri</vt:lpstr>
      <vt:lpstr>Arial</vt:lpstr>
      <vt:lpstr>맑은 고딕</vt:lpstr>
      <vt:lpstr>굴림</vt:lpstr>
      <vt:lpstr>굴림체</vt:lpstr>
      <vt:lpstr>Calibri Light</vt:lpstr>
      <vt:lpstr>Wingdings</vt:lpstr>
      <vt:lpstr>Noto Sans</vt:lpstr>
      <vt:lpstr>Office 테마</vt:lpstr>
      <vt:lpstr>PIZZA SALES  ANALYSIS</vt:lpstr>
      <vt:lpstr>PowerPoint Presentation</vt:lpstr>
      <vt:lpstr>PowerPoint Presentation</vt:lpstr>
      <vt:lpstr>Recommended Analysis : KPI’s</vt:lpstr>
      <vt:lpstr>Recommended Analysis : KPI’s</vt:lpstr>
      <vt:lpstr>Recommended Analysis : KPI’s</vt:lpstr>
      <vt:lpstr>Recommended Analysis : Problem statement</vt:lpstr>
      <vt:lpstr>Recommended Analysis : Problem statement</vt:lpstr>
      <vt:lpstr>Recommended Analysis : Problem statement</vt:lpstr>
      <vt:lpstr>Recommended Analysis : Problem statement</vt:lpstr>
      <vt:lpstr>Recommended Analysis : Problem statement</vt:lpstr>
      <vt:lpstr>Recommended Analysis : Problem statement</vt:lpstr>
      <vt:lpstr>Conclusion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210280116519 THAKKAR DEVANSHI</cp:lastModifiedBy>
  <cp:revision>21</cp:revision>
  <dcterms:created xsi:type="dcterms:W3CDTF">2010-02-01T08:03:16Z</dcterms:created>
  <dcterms:modified xsi:type="dcterms:W3CDTF">2024-07-09T08:21:07Z</dcterms:modified>
  <cp:category>www.slidemembers.com</cp:category>
</cp:coreProperties>
</file>

<file path=docProps/thumbnail.jpeg>
</file>